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48" r:id="rId2"/>
  </p:sldMasterIdLst>
  <p:notesMasterIdLst>
    <p:notesMasterId r:id="rId16"/>
  </p:notesMasterIdLst>
  <p:sldIdLst>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82" d="100"/>
          <a:sy n="82" d="100"/>
        </p:scale>
        <p:origin x="48"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Veldhoven" userId="6567d422-9479-47f3-9a64-c323eb72cfc9" providerId="ADAL" clId="{0E021C0E-CF8F-4F8A-B2A5-67F9D961F9EB}"/>
    <pc:docChg chg="addSld delSld modSld addMainMaster delMainMaster">
      <pc:chgData name="Oscar Veldhoven" userId="6567d422-9479-47f3-9a64-c323eb72cfc9" providerId="ADAL" clId="{0E021C0E-CF8F-4F8A-B2A5-67F9D961F9EB}" dt="2024-10-28T10:59:46.275" v="13" actId="47"/>
      <pc:docMkLst>
        <pc:docMk/>
      </pc:docMkLst>
      <pc:sldChg chg="add del">
        <pc:chgData name="Oscar Veldhoven" userId="6567d422-9479-47f3-9a64-c323eb72cfc9" providerId="ADAL" clId="{0E021C0E-CF8F-4F8A-B2A5-67F9D961F9EB}" dt="2024-10-28T10:59:30.510" v="3" actId="47"/>
        <pc:sldMkLst>
          <pc:docMk/>
          <pc:sldMk cId="1527140633" sldId="256"/>
        </pc:sldMkLst>
      </pc:sldChg>
      <pc:sldChg chg="add del">
        <pc:chgData name="Oscar Veldhoven" userId="6567d422-9479-47f3-9a64-c323eb72cfc9" providerId="ADAL" clId="{0E021C0E-CF8F-4F8A-B2A5-67F9D961F9EB}" dt="2024-10-28T10:59:30.782" v="4" actId="47"/>
        <pc:sldMkLst>
          <pc:docMk/>
          <pc:sldMk cId="330422868" sldId="257"/>
        </pc:sldMkLst>
      </pc:sldChg>
      <pc:sldChg chg="add del">
        <pc:chgData name="Oscar Veldhoven" userId="6567d422-9479-47f3-9a64-c323eb72cfc9" providerId="ADAL" clId="{0E021C0E-CF8F-4F8A-B2A5-67F9D961F9EB}" dt="2024-10-28T10:59:31.762" v="5" actId="47"/>
        <pc:sldMkLst>
          <pc:docMk/>
          <pc:sldMk cId="2967365502" sldId="258"/>
        </pc:sldMkLst>
      </pc:sldChg>
      <pc:sldChg chg="add del">
        <pc:chgData name="Oscar Veldhoven" userId="6567d422-9479-47f3-9a64-c323eb72cfc9" providerId="ADAL" clId="{0E021C0E-CF8F-4F8A-B2A5-67F9D961F9EB}" dt="2024-10-28T10:59:32.914" v="6" actId="47"/>
        <pc:sldMkLst>
          <pc:docMk/>
          <pc:sldMk cId="1597010896" sldId="259"/>
        </pc:sldMkLst>
      </pc:sldChg>
      <pc:sldChg chg="add del">
        <pc:chgData name="Oscar Veldhoven" userId="6567d422-9479-47f3-9a64-c323eb72cfc9" providerId="ADAL" clId="{0E021C0E-CF8F-4F8A-B2A5-67F9D961F9EB}" dt="2024-10-28T10:59:33.119" v="7" actId="47"/>
        <pc:sldMkLst>
          <pc:docMk/>
          <pc:sldMk cId="1960409512" sldId="260"/>
        </pc:sldMkLst>
      </pc:sldChg>
      <pc:sldChg chg="add del">
        <pc:chgData name="Oscar Veldhoven" userId="6567d422-9479-47f3-9a64-c323eb72cfc9" providerId="ADAL" clId="{0E021C0E-CF8F-4F8A-B2A5-67F9D961F9EB}" dt="2024-10-28T10:59:33.350" v="8" actId="47"/>
        <pc:sldMkLst>
          <pc:docMk/>
          <pc:sldMk cId="2375374396" sldId="261"/>
        </pc:sldMkLst>
      </pc:sldChg>
      <pc:sldChg chg="add del">
        <pc:chgData name="Oscar Veldhoven" userId="6567d422-9479-47f3-9a64-c323eb72cfc9" providerId="ADAL" clId="{0E021C0E-CF8F-4F8A-B2A5-67F9D961F9EB}" dt="2024-10-28T10:59:35.897" v="9" actId="47"/>
        <pc:sldMkLst>
          <pc:docMk/>
          <pc:sldMk cId="4178309279" sldId="262"/>
        </pc:sldMkLst>
      </pc:sldChg>
      <pc:sldChg chg="add del">
        <pc:chgData name="Oscar Veldhoven" userId="6567d422-9479-47f3-9a64-c323eb72cfc9" providerId="ADAL" clId="{0E021C0E-CF8F-4F8A-B2A5-67F9D961F9EB}" dt="2024-10-28T10:59:36.029" v="10" actId="47"/>
        <pc:sldMkLst>
          <pc:docMk/>
          <pc:sldMk cId="767467666" sldId="263"/>
        </pc:sldMkLst>
      </pc:sldChg>
      <pc:sldChg chg="add del">
        <pc:chgData name="Oscar Veldhoven" userId="6567d422-9479-47f3-9a64-c323eb72cfc9" providerId="ADAL" clId="{0E021C0E-CF8F-4F8A-B2A5-67F9D961F9EB}" dt="2024-10-28T10:59:36.914" v="11" actId="47"/>
        <pc:sldMkLst>
          <pc:docMk/>
          <pc:sldMk cId="3769701685" sldId="264"/>
        </pc:sldMkLst>
      </pc:sldChg>
      <pc:sldChg chg="add">
        <pc:chgData name="Oscar Veldhoven" userId="6567d422-9479-47f3-9a64-c323eb72cfc9" providerId="ADAL" clId="{0E021C0E-CF8F-4F8A-B2A5-67F9D961F9EB}" dt="2024-10-28T10:59:25.864" v="2"/>
        <pc:sldMkLst>
          <pc:docMk/>
          <pc:sldMk cId="576577490" sldId="265"/>
        </pc:sldMkLst>
      </pc:sldChg>
      <pc:sldChg chg="add">
        <pc:chgData name="Oscar Veldhoven" userId="6567d422-9479-47f3-9a64-c323eb72cfc9" providerId="ADAL" clId="{0E021C0E-CF8F-4F8A-B2A5-67F9D961F9EB}" dt="2024-10-28T10:59:25.864" v="2"/>
        <pc:sldMkLst>
          <pc:docMk/>
          <pc:sldMk cId="3952291484" sldId="266"/>
        </pc:sldMkLst>
      </pc:sldChg>
      <pc:sldChg chg="add">
        <pc:chgData name="Oscar Veldhoven" userId="6567d422-9479-47f3-9a64-c323eb72cfc9" providerId="ADAL" clId="{0E021C0E-CF8F-4F8A-B2A5-67F9D961F9EB}" dt="2024-10-28T10:59:25.864" v="2"/>
        <pc:sldMkLst>
          <pc:docMk/>
          <pc:sldMk cId="77842340" sldId="267"/>
        </pc:sldMkLst>
      </pc:sldChg>
      <pc:sldChg chg="add">
        <pc:chgData name="Oscar Veldhoven" userId="6567d422-9479-47f3-9a64-c323eb72cfc9" providerId="ADAL" clId="{0E021C0E-CF8F-4F8A-B2A5-67F9D961F9EB}" dt="2024-10-28T10:59:25.864" v="2"/>
        <pc:sldMkLst>
          <pc:docMk/>
          <pc:sldMk cId="919543004" sldId="268"/>
        </pc:sldMkLst>
      </pc:sldChg>
      <pc:sldChg chg="add">
        <pc:chgData name="Oscar Veldhoven" userId="6567d422-9479-47f3-9a64-c323eb72cfc9" providerId="ADAL" clId="{0E021C0E-CF8F-4F8A-B2A5-67F9D961F9EB}" dt="2024-10-28T10:59:25.864" v="2"/>
        <pc:sldMkLst>
          <pc:docMk/>
          <pc:sldMk cId="2984848189" sldId="269"/>
        </pc:sldMkLst>
      </pc:sldChg>
      <pc:sldChg chg="add">
        <pc:chgData name="Oscar Veldhoven" userId="6567d422-9479-47f3-9a64-c323eb72cfc9" providerId="ADAL" clId="{0E021C0E-CF8F-4F8A-B2A5-67F9D961F9EB}" dt="2024-10-28T10:59:25.864" v="2"/>
        <pc:sldMkLst>
          <pc:docMk/>
          <pc:sldMk cId="1225576728" sldId="270"/>
        </pc:sldMkLst>
      </pc:sldChg>
      <pc:sldChg chg="add">
        <pc:chgData name="Oscar Veldhoven" userId="6567d422-9479-47f3-9a64-c323eb72cfc9" providerId="ADAL" clId="{0E021C0E-CF8F-4F8A-B2A5-67F9D961F9EB}" dt="2024-10-28T10:59:25.864" v="2"/>
        <pc:sldMkLst>
          <pc:docMk/>
          <pc:sldMk cId="1470411269" sldId="271"/>
        </pc:sldMkLst>
      </pc:sldChg>
      <pc:sldChg chg="add">
        <pc:chgData name="Oscar Veldhoven" userId="6567d422-9479-47f3-9a64-c323eb72cfc9" providerId="ADAL" clId="{0E021C0E-CF8F-4F8A-B2A5-67F9D961F9EB}" dt="2024-10-28T10:59:25.864" v="2"/>
        <pc:sldMkLst>
          <pc:docMk/>
          <pc:sldMk cId="1350089898" sldId="272"/>
        </pc:sldMkLst>
      </pc:sldChg>
      <pc:sldChg chg="add">
        <pc:chgData name="Oscar Veldhoven" userId="6567d422-9479-47f3-9a64-c323eb72cfc9" providerId="ADAL" clId="{0E021C0E-CF8F-4F8A-B2A5-67F9D961F9EB}" dt="2024-10-28T10:59:25.864" v="2"/>
        <pc:sldMkLst>
          <pc:docMk/>
          <pc:sldMk cId="105091420" sldId="273"/>
        </pc:sldMkLst>
      </pc:sldChg>
      <pc:sldChg chg="add">
        <pc:chgData name="Oscar Veldhoven" userId="6567d422-9479-47f3-9a64-c323eb72cfc9" providerId="ADAL" clId="{0E021C0E-CF8F-4F8A-B2A5-67F9D961F9EB}" dt="2024-10-28T10:59:25.864" v="2"/>
        <pc:sldMkLst>
          <pc:docMk/>
          <pc:sldMk cId="1218393733" sldId="274"/>
        </pc:sldMkLst>
      </pc:sldChg>
      <pc:sldChg chg="add">
        <pc:chgData name="Oscar Veldhoven" userId="6567d422-9479-47f3-9a64-c323eb72cfc9" providerId="ADAL" clId="{0E021C0E-CF8F-4F8A-B2A5-67F9D961F9EB}" dt="2024-10-28T10:59:25.864" v="2"/>
        <pc:sldMkLst>
          <pc:docMk/>
          <pc:sldMk cId="836598003" sldId="275"/>
        </pc:sldMkLst>
      </pc:sldChg>
      <pc:sldChg chg="add">
        <pc:chgData name="Oscar Veldhoven" userId="6567d422-9479-47f3-9a64-c323eb72cfc9" providerId="ADAL" clId="{0E021C0E-CF8F-4F8A-B2A5-67F9D961F9EB}" dt="2024-10-28T10:59:25.864" v="2"/>
        <pc:sldMkLst>
          <pc:docMk/>
          <pc:sldMk cId="3745553530" sldId="276"/>
        </pc:sldMkLst>
      </pc:sldChg>
      <pc:sldChg chg="add">
        <pc:chgData name="Oscar Veldhoven" userId="6567d422-9479-47f3-9a64-c323eb72cfc9" providerId="ADAL" clId="{0E021C0E-CF8F-4F8A-B2A5-67F9D961F9EB}" dt="2024-10-28T10:59:25.864" v="2"/>
        <pc:sldMkLst>
          <pc:docMk/>
          <pc:sldMk cId="3628859211" sldId="277"/>
        </pc:sldMkLst>
      </pc:sldChg>
      <pc:sldChg chg="add del">
        <pc:chgData name="Oscar Veldhoven" userId="6567d422-9479-47f3-9a64-c323eb72cfc9" providerId="ADAL" clId="{0E021C0E-CF8F-4F8A-B2A5-67F9D961F9EB}" dt="2024-10-28T10:59:46.275" v="13" actId="47"/>
        <pc:sldMkLst>
          <pc:docMk/>
          <pc:sldMk cId="746570923" sldId="278"/>
        </pc:sldMkLst>
      </pc:sldChg>
      <pc:sldChg chg="add del">
        <pc:chgData name="Oscar Veldhoven" userId="6567d422-9479-47f3-9a64-c323eb72cfc9" providerId="ADAL" clId="{0E021C0E-CF8F-4F8A-B2A5-67F9D961F9EB}" dt="2024-10-28T10:59:44.799" v="12" actId="47"/>
        <pc:sldMkLst>
          <pc:docMk/>
          <pc:sldMk cId="2446778366" sldId="279"/>
        </pc:sldMkLst>
      </pc:sldChg>
      <pc:sldChg chg="add del">
        <pc:chgData name="Oscar Veldhoven" userId="6567d422-9479-47f3-9a64-c323eb72cfc9" providerId="ADAL" clId="{0E021C0E-CF8F-4F8A-B2A5-67F9D961F9EB}" dt="2024-10-28T10:59:44.799" v="12" actId="47"/>
        <pc:sldMkLst>
          <pc:docMk/>
          <pc:sldMk cId="1519669926" sldId="280"/>
        </pc:sldMkLst>
      </pc:sldChg>
      <pc:sldChg chg="add del">
        <pc:chgData name="Oscar Veldhoven" userId="6567d422-9479-47f3-9a64-c323eb72cfc9" providerId="ADAL" clId="{0E021C0E-CF8F-4F8A-B2A5-67F9D961F9EB}" dt="2024-10-28T10:59:44.799" v="12" actId="47"/>
        <pc:sldMkLst>
          <pc:docMk/>
          <pc:sldMk cId="429502425" sldId="281"/>
        </pc:sldMkLst>
      </pc:sldChg>
      <pc:sldChg chg="add del">
        <pc:chgData name="Oscar Veldhoven" userId="6567d422-9479-47f3-9a64-c323eb72cfc9" providerId="ADAL" clId="{0E021C0E-CF8F-4F8A-B2A5-67F9D961F9EB}" dt="2024-10-28T10:59:44.799" v="12" actId="47"/>
        <pc:sldMkLst>
          <pc:docMk/>
          <pc:sldMk cId="1463529866" sldId="282"/>
        </pc:sldMkLst>
      </pc:sldChg>
      <pc:sldChg chg="add del">
        <pc:chgData name="Oscar Veldhoven" userId="6567d422-9479-47f3-9a64-c323eb72cfc9" providerId="ADAL" clId="{0E021C0E-CF8F-4F8A-B2A5-67F9D961F9EB}" dt="2024-10-28T10:59:44.799" v="12" actId="47"/>
        <pc:sldMkLst>
          <pc:docMk/>
          <pc:sldMk cId="33004582" sldId="283"/>
        </pc:sldMkLst>
      </pc:sldChg>
      <pc:sldChg chg="add del">
        <pc:chgData name="Oscar Veldhoven" userId="6567d422-9479-47f3-9a64-c323eb72cfc9" providerId="ADAL" clId="{0E021C0E-CF8F-4F8A-B2A5-67F9D961F9EB}" dt="2024-10-28T10:59:44.799" v="12" actId="47"/>
        <pc:sldMkLst>
          <pc:docMk/>
          <pc:sldMk cId="2018828807" sldId="284"/>
        </pc:sldMkLst>
      </pc:sldChg>
      <pc:sldChg chg="add del">
        <pc:chgData name="Oscar Veldhoven" userId="6567d422-9479-47f3-9a64-c323eb72cfc9" providerId="ADAL" clId="{0E021C0E-CF8F-4F8A-B2A5-67F9D961F9EB}" dt="2024-10-28T10:59:44.799" v="12" actId="47"/>
        <pc:sldMkLst>
          <pc:docMk/>
          <pc:sldMk cId="301955077" sldId="285"/>
        </pc:sldMkLst>
      </pc:sldChg>
      <pc:sldChg chg="add del">
        <pc:chgData name="Oscar Veldhoven" userId="6567d422-9479-47f3-9a64-c323eb72cfc9" providerId="ADAL" clId="{0E021C0E-CF8F-4F8A-B2A5-67F9D961F9EB}" dt="2024-10-28T10:59:44.799" v="12" actId="47"/>
        <pc:sldMkLst>
          <pc:docMk/>
          <pc:sldMk cId="3479049243" sldId="286"/>
        </pc:sldMkLst>
      </pc:sldChg>
      <pc:sldChg chg="add del">
        <pc:chgData name="Oscar Veldhoven" userId="6567d422-9479-47f3-9a64-c323eb72cfc9" providerId="ADAL" clId="{0E021C0E-CF8F-4F8A-B2A5-67F9D961F9EB}" dt="2024-10-28T10:59:44.799" v="12" actId="47"/>
        <pc:sldMkLst>
          <pc:docMk/>
          <pc:sldMk cId="1835007308" sldId="287"/>
        </pc:sldMkLst>
      </pc:sldChg>
      <pc:sldChg chg="add del">
        <pc:chgData name="Oscar Veldhoven" userId="6567d422-9479-47f3-9a64-c323eb72cfc9" providerId="ADAL" clId="{0E021C0E-CF8F-4F8A-B2A5-67F9D961F9EB}" dt="2024-10-28T10:59:44.799" v="12" actId="47"/>
        <pc:sldMkLst>
          <pc:docMk/>
          <pc:sldMk cId="2062764027" sldId="288"/>
        </pc:sldMkLst>
      </pc:sldChg>
      <pc:sldChg chg="del">
        <pc:chgData name="Oscar Veldhoven" userId="6567d422-9479-47f3-9a64-c323eb72cfc9" providerId="ADAL" clId="{0E021C0E-CF8F-4F8A-B2A5-67F9D961F9EB}" dt="2024-10-28T10:58:58.211" v="0" actId="47"/>
        <pc:sldMkLst>
          <pc:docMk/>
          <pc:sldMk cId="2062764027" sldId="289"/>
        </pc:sldMkLst>
      </pc:sldChg>
      <pc:sldChg chg="add del">
        <pc:chgData name="Oscar Veldhoven" userId="6567d422-9479-47f3-9a64-c323eb72cfc9" providerId="ADAL" clId="{0E021C0E-CF8F-4F8A-B2A5-67F9D961F9EB}" dt="2024-10-28T10:59:44.799" v="12" actId="47"/>
        <pc:sldMkLst>
          <pc:docMk/>
          <pc:sldMk cId="2921307172" sldId="289"/>
        </pc:sldMkLst>
      </pc:sldChg>
      <pc:sldChg chg="add del">
        <pc:chgData name="Oscar Veldhoven" userId="6567d422-9479-47f3-9a64-c323eb72cfc9" providerId="ADAL" clId="{0E021C0E-CF8F-4F8A-B2A5-67F9D961F9EB}" dt="2024-10-28T10:59:44.799" v="12" actId="47"/>
        <pc:sldMkLst>
          <pc:docMk/>
          <pc:sldMk cId="2431231599" sldId="290"/>
        </pc:sldMkLst>
      </pc:sldChg>
      <pc:sldChg chg="del">
        <pc:chgData name="Oscar Veldhoven" userId="6567d422-9479-47f3-9a64-c323eb72cfc9" providerId="ADAL" clId="{0E021C0E-CF8F-4F8A-B2A5-67F9D961F9EB}" dt="2024-10-28T10:58:58.211" v="0" actId="47"/>
        <pc:sldMkLst>
          <pc:docMk/>
          <pc:sldMk cId="2921307172" sldId="290"/>
        </pc:sldMkLst>
      </pc:sldChg>
      <pc:sldChg chg="add del">
        <pc:chgData name="Oscar Veldhoven" userId="6567d422-9479-47f3-9a64-c323eb72cfc9" providerId="ADAL" clId="{0E021C0E-CF8F-4F8A-B2A5-67F9D961F9EB}" dt="2024-10-28T10:59:44.799" v="12" actId="47"/>
        <pc:sldMkLst>
          <pc:docMk/>
          <pc:sldMk cId="1349910801" sldId="291"/>
        </pc:sldMkLst>
      </pc:sldChg>
      <pc:sldChg chg="del">
        <pc:chgData name="Oscar Veldhoven" userId="6567d422-9479-47f3-9a64-c323eb72cfc9" providerId="ADAL" clId="{0E021C0E-CF8F-4F8A-B2A5-67F9D961F9EB}" dt="2024-10-28T10:58:58.211" v="0" actId="47"/>
        <pc:sldMkLst>
          <pc:docMk/>
          <pc:sldMk cId="2431231599" sldId="291"/>
        </pc:sldMkLst>
      </pc:sldChg>
      <pc:sldChg chg="add del">
        <pc:chgData name="Oscar Veldhoven" userId="6567d422-9479-47f3-9a64-c323eb72cfc9" providerId="ADAL" clId="{0E021C0E-CF8F-4F8A-B2A5-67F9D961F9EB}" dt="2024-10-28T10:59:44.799" v="12" actId="47"/>
        <pc:sldMkLst>
          <pc:docMk/>
          <pc:sldMk cId="885773158" sldId="292"/>
        </pc:sldMkLst>
      </pc:sldChg>
      <pc:sldChg chg="del">
        <pc:chgData name="Oscar Veldhoven" userId="6567d422-9479-47f3-9a64-c323eb72cfc9" providerId="ADAL" clId="{0E021C0E-CF8F-4F8A-B2A5-67F9D961F9EB}" dt="2024-10-28T10:58:58.211" v="0" actId="47"/>
        <pc:sldMkLst>
          <pc:docMk/>
          <pc:sldMk cId="1349910801" sldId="292"/>
        </pc:sldMkLst>
      </pc:sldChg>
      <pc:sldChg chg="del">
        <pc:chgData name="Oscar Veldhoven" userId="6567d422-9479-47f3-9a64-c323eb72cfc9" providerId="ADAL" clId="{0E021C0E-CF8F-4F8A-B2A5-67F9D961F9EB}" dt="2024-10-28T10:58:58.211" v="0" actId="47"/>
        <pc:sldMkLst>
          <pc:docMk/>
          <pc:sldMk cId="885773158" sldId="293"/>
        </pc:sldMkLst>
      </pc:sldChg>
      <pc:sldChg chg="add del">
        <pc:chgData name="Oscar Veldhoven" userId="6567d422-9479-47f3-9a64-c323eb72cfc9" providerId="ADAL" clId="{0E021C0E-CF8F-4F8A-B2A5-67F9D961F9EB}" dt="2024-10-28T10:59:44.799" v="12" actId="47"/>
        <pc:sldMkLst>
          <pc:docMk/>
          <pc:sldMk cId="1878919424" sldId="293"/>
        </pc:sldMkLst>
      </pc:sldChg>
      <pc:sldChg chg="del">
        <pc:chgData name="Oscar Veldhoven" userId="6567d422-9479-47f3-9a64-c323eb72cfc9" providerId="ADAL" clId="{0E021C0E-CF8F-4F8A-B2A5-67F9D961F9EB}" dt="2024-10-28T10:58:58.211" v="0" actId="47"/>
        <pc:sldMkLst>
          <pc:docMk/>
          <pc:sldMk cId="1878919424" sldId="294"/>
        </pc:sldMkLst>
      </pc:sldChg>
      <pc:sldChg chg="add del">
        <pc:chgData name="Oscar Veldhoven" userId="6567d422-9479-47f3-9a64-c323eb72cfc9" providerId="ADAL" clId="{0E021C0E-CF8F-4F8A-B2A5-67F9D961F9EB}" dt="2024-10-28T10:59:44.799" v="12" actId="47"/>
        <pc:sldMkLst>
          <pc:docMk/>
          <pc:sldMk cId="2703978007" sldId="294"/>
        </pc:sldMkLst>
      </pc:sldChg>
      <pc:sldChg chg="add del">
        <pc:chgData name="Oscar Veldhoven" userId="6567d422-9479-47f3-9a64-c323eb72cfc9" providerId="ADAL" clId="{0E021C0E-CF8F-4F8A-B2A5-67F9D961F9EB}" dt="2024-10-28T10:59:44.799" v="12" actId="47"/>
        <pc:sldMkLst>
          <pc:docMk/>
          <pc:sldMk cId="1816310905" sldId="295"/>
        </pc:sldMkLst>
      </pc:sldChg>
      <pc:sldChg chg="del">
        <pc:chgData name="Oscar Veldhoven" userId="6567d422-9479-47f3-9a64-c323eb72cfc9" providerId="ADAL" clId="{0E021C0E-CF8F-4F8A-B2A5-67F9D961F9EB}" dt="2024-10-28T10:58:58.211" v="0" actId="47"/>
        <pc:sldMkLst>
          <pc:docMk/>
          <pc:sldMk cId="2703978007" sldId="295"/>
        </pc:sldMkLst>
      </pc:sldChg>
      <pc:sldChg chg="add del">
        <pc:chgData name="Oscar Veldhoven" userId="6567d422-9479-47f3-9a64-c323eb72cfc9" providerId="ADAL" clId="{0E021C0E-CF8F-4F8A-B2A5-67F9D961F9EB}" dt="2024-10-28T10:59:44.799" v="12" actId="47"/>
        <pc:sldMkLst>
          <pc:docMk/>
          <pc:sldMk cId="967322522" sldId="296"/>
        </pc:sldMkLst>
      </pc:sldChg>
      <pc:sldChg chg="del">
        <pc:chgData name="Oscar Veldhoven" userId="6567d422-9479-47f3-9a64-c323eb72cfc9" providerId="ADAL" clId="{0E021C0E-CF8F-4F8A-B2A5-67F9D961F9EB}" dt="2024-10-28T10:58:58.211" v="0" actId="47"/>
        <pc:sldMkLst>
          <pc:docMk/>
          <pc:sldMk cId="1816310905" sldId="296"/>
        </pc:sldMkLst>
      </pc:sldChg>
      <pc:sldChg chg="del">
        <pc:chgData name="Oscar Veldhoven" userId="6567d422-9479-47f3-9a64-c323eb72cfc9" providerId="ADAL" clId="{0E021C0E-CF8F-4F8A-B2A5-67F9D961F9EB}" dt="2024-10-28T10:58:58.211" v="0" actId="47"/>
        <pc:sldMkLst>
          <pc:docMk/>
          <pc:sldMk cId="967322522" sldId="297"/>
        </pc:sldMkLst>
      </pc:sldChg>
      <pc:sldChg chg="add del">
        <pc:chgData name="Oscar Veldhoven" userId="6567d422-9479-47f3-9a64-c323eb72cfc9" providerId="ADAL" clId="{0E021C0E-CF8F-4F8A-B2A5-67F9D961F9EB}" dt="2024-10-28T10:59:44.799" v="12" actId="47"/>
        <pc:sldMkLst>
          <pc:docMk/>
          <pc:sldMk cId="1419239582" sldId="297"/>
        </pc:sldMkLst>
      </pc:sldChg>
      <pc:sldChg chg="add del">
        <pc:chgData name="Oscar Veldhoven" userId="6567d422-9479-47f3-9a64-c323eb72cfc9" providerId="ADAL" clId="{0E021C0E-CF8F-4F8A-B2A5-67F9D961F9EB}" dt="2024-10-28T10:59:44.799" v="12" actId="47"/>
        <pc:sldMkLst>
          <pc:docMk/>
          <pc:sldMk cId="607775297" sldId="298"/>
        </pc:sldMkLst>
      </pc:sldChg>
      <pc:sldChg chg="del">
        <pc:chgData name="Oscar Veldhoven" userId="6567d422-9479-47f3-9a64-c323eb72cfc9" providerId="ADAL" clId="{0E021C0E-CF8F-4F8A-B2A5-67F9D961F9EB}" dt="2024-10-28T10:58:58.211" v="0" actId="47"/>
        <pc:sldMkLst>
          <pc:docMk/>
          <pc:sldMk cId="1419239582" sldId="298"/>
        </pc:sldMkLst>
      </pc:sldChg>
      <pc:sldChg chg="del">
        <pc:chgData name="Oscar Veldhoven" userId="6567d422-9479-47f3-9a64-c323eb72cfc9" providerId="ADAL" clId="{0E021C0E-CF8F-4F8A-B2A5-67F9D961F9EB}" dt="2024-10-28T10:58:58.211" v="0" actId="47"/>
        <pc:sldMkLst>
          <pc:docMk/>
          <pc:sldMk cId="607775297" sldId="299"/>
        </pc:sldMkLst>
      </pc:sldChg>
      <pc:sldChg chg="add del">
        <pc:chgData name="Oscar Veldhoven" userId="6567d422-9479-47f3-9a64-c323eb72cfc9" providerId="ADAL" clId="{0E021C0E-CF8F-4F8A-B2A5-67F9D961F9EB}" dt="2024-10-28T10:59:44.799" v="12" actId="47"/>
        <pc:sldMkLst>
          <pc:docMk/>
          <pc:sldMk cId="1147703860" sldId="299"/>
        </pc:sldMkLst>
      </pc:sldChg>
      <pc:sldChg chg="del">
        <pc:chgData name="Oscar Veldhoven" userId="6567d422-9479-47f3-9a64-c323eb72cfc9" providerId="ADAL" clId="{0E021C0E-CF8F-4F8A-B2A5-67F9D961F9EB}" dt="2024-10-28T10:58:58.211" v="0" actId="47"/>
        <pc:sldMkLst>
          <pc:docMk/>
          <pc:sldMk cId="1147703860" sldId="300"/>
        </pc:sldMkLst>
      </pc:sldChg>
      <pc:sldChg chg="add del">
        <pc:chgData name="Oscar Veldhoven" userId="6567d422-9479-47f3-9a64-c323eb72cfc9" providerId="ADAL" clId="{0E021C0E-CF8F-4F8A-B2A5-67F9D961F9EB}" dt="2024-10-28T10:59:44.799" v="12" actId="47"/>
        <pc:sldMkLst>
          <pc:docMk/>
          <pc:sldMk cId="2072737125" sldId="300"/>
        </pc:sldMkLst>
      </pc:sldChg>
      <pc:sldChg chg="del">
        <pc:chgData name="Oscar Veldhoven" userId="6567d422-9479-47f3-9a64-c323eb72cfc9" providerId="ADAL" clId="{0E021C0E-CF8F-4F8A-B2A5-67F9D961F9EB}" dt="2024-10-28T10:58:58.211" v="0" actId="47"/>
        <pc:sldMkLst>
          <pc:docMk/>
          <pc:sldMk cId="2072737125" sldId="301"/>
        </pc:sldMkLst>
      </pc:sldChg>
      <pc:sldChg chg="add del">
        <pc:chgData name="Oscar Veldhoven" userId="6567d422-9479-47f3-9a64-c323eb72cfc9" providerId="ADAL" clId="{0E021C0E-CF8F-4F8A-B2A5-67F9D961F9EB}" dt="2024-10-28T10:59:44.799" v="12" actId="47"/>
        <pc:sldMkLst>
          <pc:docMk/>
          <pc:sldMk cId="3719303588" sldId="301"/>
        </pc:sldMkLst>
      </pc:sldChg>
      <pc:sldChg chg="add del">
        <pc:chgData name="Oscar Veldhoven" userId="6567d422-9479-47f3-9a64-c323eb72cfc9" providerId="ADAL" clId="{0E021C0E-CF8F-4F8A-B2A5-67F9D961F9EB}" dt="2024-10-28T10:59:44.799" v="12" actId="47"/>
        <pc:sldMkLst>
          <pc:docMk/>
          <pc:sldMk cId="891731724" sldId="302"/>
        </pc:sldMkLst>
      </pc:sldChg>
      <pc:sldChg chg="del">
        <pc:chgData name="Oscar Veldhoven" userId="6567d422-9479-47f3-9a64-c323eb72cfc9" providerId="ADAL" clId="{0E021C0E-CF8F-4F8A-B2A5-67F9D961F9EB}" dt="2024-10-28T10:58:58.211" v="0" actId="47"/>
        <pc:sldMkLst>
          <pc:docMk/>
          <pc:sldMk cId="3719303588" sldId="302"/>
        </pc:sldMkLst>
      </pc:sldChg>
      <pc:sldChg chg="del">
        <pc:chgData name="Oscar Veldhoven" userId="6567d422-9479-47f3-9a64-c323eb72cfc9" providerId="ADAL" clId="{0E021C0E-CF8F-4F8A-B2A5-67F9D961F9EB}" dt="2024-10-28T10:58:58.211" v="0" actId="47"/>
        <pc:sldMkLst>
          <pc:docMk/>
          <pc:sldMk cId="891731724" sldId="303"/>
        </pc:sldMkLst>
      </pc:sldChg>
      <pc:sldChg chg="add del">
        <pc:chgData name="Oscar Veldhoven" userId="6567d422-9479-47f3-9a64-c323eb72cfc9" providerId="ADAL" clId="{0E021C0E-CF8F-4F8A-B2A5-67F9D961F9EB}" dt="2024-10-28T10:59:44.799" v="12" actId="47"/>
        <pc:sldMkLst>
          <pc:docMk/>
          <pc:sldMk cId="3024424031" sldId="303"/>
        </pc:sldMkLst>
      </pc:sldChg>
      <pc:sldChg chg="add del">
        <pc:chgData name="Oscar Veldhoven" userId="6567d422-9479-47f3-9a64-c323eb72cfc9" providerId="ADAL" clId="{0E021C0E-CF8F-4F8A-B2A5-67F9D961F9EB}" dt="2024-10-28T10:59:44.799" v="12" actId="47"/>
        <pc:sldMkLst>
          <pc:docMk/>
          <pc:sldMk cId="720868226" sldId="304"/>
        </pc:sldMkLst>
      </pc:sldChg>
      <pc:sldChg chg="del">
        <pc:chgData name="Oscar Veldhoven" userId="6567d422-9479-47f3-9a64-c323eb72cfc9" providerId="ADAL" clId="{0E021C0E-CF8F-4F8A-B2A5-67F9D961F9EB}" dt="2024-10-28T10:58:58.211" v="0" actId="47"/>
        <pc:sldMkLst>
          <pc:docMk/>
          <pc:sldMk cId="3024424031" sldId="304"/>
        </pc:sldMkLst>
      </pc:sldChg>
      <pc:sldChg chg="add del">
        <pc:chgData name="Oscar Veldhoven" userId="6567d422-9479-47f3-9a64-c323eb72cfc9" providerId="ADAL" clId="{0E021C0E-CF8F-4F8A-B2A5-67F9D961F9EB}" dt="2024-10-28T10:59:44.799" v="12" actId="47"/>
        <pc:sldMkLst>
          <pc:docMk/>
          <pc:sldMk cId="95477087" sldId="305"/>
        </pc:sldMkLst>
      </pc:sldChg>
      <pc:sldChg chg="del">
        <pc:chgData name="Oscar Veldhoven" userId="6567d422-9479-47f3-9a64-c323eb72cfc9" providerId="ADAL" clId="{0E021C0E-CF8F-4F8A-B2A5-67F9D961F9EB}" dt="2024-10-28T10:58:58.211" v="0" actId="47"/>
        <pc:sldMkLst>
          <pc:docMk/>
          <pc:sldMk cId="720868226" sldId="305"/>
        </pc:sldMkLst>
      </pc:sldChg>
      <pc:sldChg chg="del">
        <pc:chgData name="Oscar Veldhoven" userId="6567d422-9479-47f3-9a64-c323eb72cfc9" providerId="ADAL" clId="{0E021C0E-CF8F-4F8A-B2A5-67F9D961F9EB}" dt="2024-10-28T10:58:58.211" v="0" actId="47"/>
        <pc:sldMkLst>
          <pc:docMk/>
          <pc:sldMk cId="95477087" sldId="306"/>
        </pc:sldMkLst>
      </pc:sldChg>
      <pc:sldChg chg="add del">
        <pc:chgData name="Oscar Veldhoven" userId="6567d422-9479-47f3-9a64-c323eb72cfc9" providerId="ADAL" clId="{0E021C0E-CF8F-4F8A-B2A5-67F9D961F9EB}" dt="2024-10-28T10:59:44.799" v="12" actId="47"/>
        <pc:sldMkLst>
          <pc:docMk/>
          <pc:sldMk cId="2041352020" sldId="306"/>
        </pc:sldMkLst>
      </pc:sldChg>
      <pc:sldChg chg="add del">
        <pc:chgData name="Oscar Veldhoven" userId="6567d422-9479-47f3-9a64-c323eb72cfc9" providerId="ADAL" clId="{0E021C0E-CF8F-4F8A-B2A5-67F9D961F9EB}" dt="2024-10-28T10:59:44.799" v="12" actId="47"/>
        <pc:sldMkLst>
          <pc:docMk/>
          <pc:sldMk cId="1962935320" sldId="307"/>
        </pc:sldMkLst>
      </pc:sldChg>
      <pc:sldChg chg="del">
        <pc:chgData name="Oscar Veldhoven" userId="6567d422-9479-47f3-9a64-c323eb72cfc9" providerId="ADAL" clId="{0E021C0E-CF8F-4F8A-B2A5-67F9D961F9EB}" dt="2024-10-28T10:58:58.211" v="0" actId="47"/>
        <pc:sldMkLst>
          <pc:docMk/>
          <pc:sldMk cId="2041352020" sldId="307"/>
        </pc:sldMkLst>
      </pc:sldChg>
      <pc:sldChg chg="del">
        <pc:chgData name="Oscar Veldhoven" userId="6567d422-9479-47f3-9a64-c323eb72cfc9" providerId="ADAL" clId="{0E021C0E-CF8F-4F8A-B2A5-67F9D961F9EB}" dt="2024-10-28T10:58:58.211" v="0" actId="47"/>
        <pc:sldMkLst>
          <pc:docMk/>
          <pc:sldMk cId="1962935320" sldId="308"/>
        </pc:sldMkLst>
      </pc:sldChg>
      <pc:sldChg chg="add del">
        <pc:chgData name="Oscar Veldhoven" userId="6567d422-9479-47f3-9a64-c323eb72cfc9" providerId="ADAL" clId="{0E021C0E-CF8F-4F8A-B2A5-67F9D961F9EB}" dt="2024-10-28T10:59:44.799" v="12" actId="47"/>
        <pc:sldMkLst>
          <pc:docMk/>
          <pc:sldMk cId="2754997043" sldId="308"/>
        </pc:sldMkLst>
      </pc:sldChg>
      <pc:sldChg chg="add del">
        <pc:chgData name="Oscar Veldhoven" userId="6567d422-9479-47f3-9a64-c323eb72cfc9" providerId="ADAL" clId="{0E021C0E-CF8F-4F8A-B2A5-67F9D961F9EB}" dt="2024-10-28T10:59:44.799" v="12" actId="47"/>
        <pc:sldMkLst>
          <pc:docMk/>
          <pc:sldMk cId="1787274709" sldId="309"/>
        </pc:sldMkLst>
      </pc:sldChg>
      <pc:sldChg chg="del">
        <pc:chgData name="Oscar Veldhoven" userId="6567d422-9479-47f3-9a64-c323eb72cfc9" providerId="ADAL" clId="{0E021C0E-CF8F-4F8A-B2A5-67F9D961F9EB}" dt="2024-10-28T10:58:58.211" v="0" actId="47"/>
        <pc:sldMkLst>
          <pc:docMk/>
          <pc:sldMk cId="2754997043" sldId="309"/>
        </pc:sldMkLst>
      </pc:sldChg>
      <pc:sldChg chg="del">
        <pc:chgData name="Oscar Veldhoven" userId="6567d422-9479-47f3-9a64-c323eb72cfc9" providerId="ADAL" clId="{0E021C0E-CF8F-4F8A-B2A5-67F9D961F9EB}" dt="2024-10-28T10:58:58.211" v="0" actId="47"/>
        <pc:sldMkLst>
          <pc:docMk/>
          <pc:sldMk cId="1787274709" sldId="310"/>
        </pc:sldMkLst>
      </pc:sldChg>
      <pc:sldChg chg="add del">
        <pc:chgData name="Oscar Veldhoven" userId="6567d422-9479-47f3-9a64-c323eb72cfc9" providerId="ADAL" clId="{0E021C0E-CF8F-4F8A-B2A5-67F9D961F9EB}" dt="2024-10-28T10:59:44.799" v="12" actId="47"/>
        <pc:sldMkLst>
          <pc:docMk/>
          <pc:sldMk cId="4171624688" sldId="310"/>
        </pc:sldMkLst>
      </pc:sldChg>
      <pc:sldChg chg="add del">
        <pc:chgData name="Oscar Veldhoven" userId="6567d422-9479-47f3-9a64-c323eb72cfc9" providerId="ADAL" clId="{0E021C0E-CF8F-4F8A-B2A5-67F9D961F9EB}" dt="2024-10-28T10:59:44.799" v="12" actId="47"/>
        <pc:sldMkLst>
          <pc:docMk/>
          <pc:sldMk cId="1945800004" sldId="311"/>
        </pc:sldMkLst>
      </pc:sldChg>
      <pc:sldChg chg="del">
        <pc:chgData name="Oscar Veldhoven" userId="6567d422-9479-47f3-9a64-c323eb72cfc9" providerId="ADAL" clId="{0E021C0E-CF8F-4F8A-B2A5-67F9D961F9EB}" dt="2024-10-28T10:58:58.211" v="0" actId="47"/>
        <pc:sldMkLst>
          <pc:docMk/>
          <pc:sldMk cId="4171624688" sldId="311"/>
        </pc:sldMkLst>
      </pc:sldChg>
      <pc:sldChg chg="add del">
        <pc:chgData name="Oscar Veldhoven" userId="6567d422-9479-47f3-9a64-c323eb72cfc9" providerId="ADAL" clId="{0E021C0E-CF8F-4F8A-B2A5-67F9D961F9EB}" dt="2024-10-28T10:59:44.799" v="12" actId="47"/>
        <pc:sldMkLst>
          <pc:docMk/>
          <pc:sldMk cId="1188850704" sldId="312"/>
        </pc:sldMkLst>
      </pc:sldChg>
      <pc:sldChg chg="del">
        <pc:chgData name="Oscar Veldhoven" userId="6567d422-9479-47f3-9a64-c323eb72cfc9" providerId="ADAL" clId="{0E021C0E-CF8F-4F8A-B2A5-67F9D961F9EB}" dt="2024-10-28T10:58:58.211" v="0" actId="47"/>
        <pc:sldMkLst>
          <pc:docMk/>
          <pc:sldMk cId="1945800004" sldId="312"/>
        </pc:sldMkLst>
      </pc:sldChg>
      <pc:sldChg chg="add del">
        <pc:chgData name="Oscar Veldhoven" userId="6567d422-9479-47f3-9a64-c323eb72cfc9" providerId="ADAL" clId="{0E021C0E-CF8F-4F8A-B2A5-67F9D961F9EB}" dt="2024-10-28T10:59:44.799" v="12" actId="47"/>
        <pc:sldMkLst>
          <pc:docMk/>
          <pc:sldMk cId="537233038" sldId="313"/>
        </pc:sldMkLst>
      </pc:sldChg>
      <pc:sldChg chg="del">
        <pc:chgData name="Oscar Veldhoven" userId="6567d422-9479-47f3-9a64-c323eb72cfc9" providerId="ADAL" clId="{0E021C0E-CF8F-4F8A-B2A5-67F9D961F9EB}" dt="2024-10-28T10:58:58.211" v="0" actId="47"/>
        <pc:sldMkLst>
          <pc:docMk/>
          <pc:sldMk cId="1188850704" sldId="313"/>
        </pc:sldMkLst>
      </pc:sldChg>
      <pc:sldChg chg="del">
        <pc:chgData name="Oscar Veldhoven" userId="6567d422-9479-47f3-9a64-c323eb72cfc9" providerId="ADAL" clId="{0E021C0E-CF8F-4F8A-B2A5-67F9D961F9EB}" dt="2024-10-28T10:58:58.211" v="0" actId="47"/>
        <pc:sldMkLst>
          <pc:docMk/>
          <pc:sldMk cId="537233038" sldId="314"/>
        </pc:sldMkLst>
      </pc:sldChg>
      <pc:sldChg chg="add del">
        <pc:chgData name="Oscar Veldhoven" userId="6567d422-9479-47f3-9a64-c323eb72cfc9" providerId="ADAL" clId="{0E021C0E-CF8F-4F8A-B2A5-67F9D961F9EB}" dt="2024-10-28T10:59:44.799" v="12" actId="47"/>
        <pc:sldMkLst>
          <pc:docMk/>
          <pc:sldMk cId="1240832766" sldId="314"/>
        </pc:sldMkLst>
      </pc:sldChg>
      <pc:sldChg chg="del">
        <pc:chgData name="Oscar Veldhoven" userId="6567d422-9479-47f3-9a64-c323eb72cfc9" providerId="ADAL" clId="{0E021C0E-CF8F-4F8A-B2A5-67F9D961F9EB}" dt="2024-10-28T10:58:58.211" v="0" actId="47"/>
        <pc:sldMkLst>
          <pc:docMk/>
          <pc:sldMk cId="1240832766" sldId="315"/>
        </pc:sldMkLst>
      </pc:sldChg>
      <pc:sldChg chg="add del">
        <pc:chgData name="Oscar Veldhoven" userId="6567d422-9479-47f3-9a64-c323eb72cfc9" providerId="ADAL" clId="{0E021C0E-CF8F-4F8A-B2A5-67F9D961F9EB}" dt="2024-10-28T10:59:44.799" v="12" actId="47"/>
        <pc:sldMkLst>
          <pc:docMk/>
          <pc:sldMk cId="1775193398" sldId="315"/>
        </pc:sldMkLst>
      </pc:sldChg>
      <pc:sldChg chg="del">
        <pc:chgData name="Oscar Veldhoven" userId="6567d422-9479-47f3-9a64-c323eb72cfc9" providerId="ADAL" clId="{0E021C0E-CF8F-4F8A-B2A5-67F9D961F9EB}" dt="2024-10-28T10:58:58.211" v="0" actId="47"/>
        <pc:sldMkLst>
          <pc:docMk/>
          <pc:sldMk cId="1775193398" sldId="316"/>
        </pc:sldMkLst>
      </pc:sldChg>
      <pc:sldChg chg="add del">
        <pc:chgData name="Oscar Veldhoven" userId="6567d422-9479-47f3-9a64-c323eb72cfc9" providerId="ADAL" clId="{0E021C0E-CF8F-4F8A-B2A5-67F9D961F9EB}" dt="2024-10-28T10:59:44.799" v="12" actId="47"/>
        <pc:sldMkLst>
          <pc:docMk/>
          <pc:sldMk cId="3404976035" sldId="316"/>
        </pc:sldMkLst>
      </pc:sldChg>
      <pc:sldChg chg="add del">
        <pc:chgData name="Oscar Veldhoven" userId="6567d422-9479-47f3-9a64-c323eb72cfc9" providerId="ADAL" clId="{0E021C0E-CF8F-4F8A-B2A5-67F9D961F9EB}" dt="2024-10-28T10:59:44.799" v="12" actId="47"/>
        <pc:sldMkLst>
          <pc:docMk/>
          <pc:sldMk cId="1289475327" sldId="317"/>
        </pc:sldMkLst>
      </pc:sldChg>
      <pc:sldChg chg="del">
        <pc:chgData name="Oscar Veldhoven" userId="6567d422-9479-47f3-9a64-c323eb72cfc9" providerId="ADAL" clId="{0E021C0E-CF8F-4F8A-B2A5-67F9D961F9EB}" dt="2024-10-28T10:58:58.211" v="0" actId="47"/>
        <pc:sldMkLst>
          <pc:docMk/>
          <pc:sldMk cId="3404976035" sldId="317"/>
        </pc:sldMkLst>
      </pc:sldChg>
      <pc:sldChg chg="del">
        <pc:chgData name="Oscar Veldhoven" userId="6567d422-9479-47f3-9a64-c323eb72cfc9" providerId="ADAL" clId="{0E021C0E-CF8F-4F8A-B2A5-67F9D961F9EB}" dt="2024-10-28T10:58:58.211" v="0" actId="47"/>
        <pc:sldMkLst>
          <pc:docMk/>
          <pc:sldMk cId="1289475327" sldId="318"/>
        </pc:sldMkLst>
      </pc:sldChg>
      <pc:sldChg chg="add del">
        <pc:chgData name="Oscar Veldhoven" userId="6567d422-9479-47f3-9a64-c323eb72cfc9" providerId="ADAL" clId="{0E021C0E-CF8F-4F8A-B2A5-67F9D961F9EB}" dt="2024-10-28T10:59:44.799" v="12" actId="47"/>
        <pc:sldMkLst>
          <pc:docMk/>
          <pc:sldMk cId="2519795547" sldId="318"/>
        </pc:sldMkLst>
      </pc:sldChg>
      <pc:sldChg chg="del">
        <pc:chgData name="Oscar Veldhoven" userId="6567d422-9479-47f3-9a64-c323eb72cfc9" providerId="ADAL" clId="{0E021C0E-CF8F-4F8A-B2A5-67F9D961F9EB}" dt="2024-10-28T10:58:58.211" v="0" actId="47"/>
        <pc:sldMkLst>
          <pc:docMk/>
          <pc:sldMk cId="2519795547" sldId="319"/>
        </pc:sldMkLst>
      </pc:sldChg>
      <pc:sldChg chg="add del">
        <pc:chgData name="Oscar Veldhoven" userId="6567d422-9479-47f3-9a64-c323eb72cfc9" providerId="ADAL" clId="{0E021C0E-CF8F-4F8A-B2A5-67F9D961F9EB}" dt="2024-10-28T10:59:44.799" v="12" actId="47"/>
        <pc:sldMkLst>
          <pc:docMk/>
          <pc:sldMk cId="2870566139" sldId="319"/>
        </pc:sldMkLst>
      </pc:sldChg>
      <pc:sldChg chg="del">
        <pc:chgData name="Oscar Veldhoven" userId="6567d422-9479-47f3-9a64-c323eb72cfc9" providerId="ADAL" clId="{0E021C0E-CF8F-4F8A-B2A5-67F9D961F9EB}" dt="2024-10-28T10:58:58.211" v="0" actId="47"/>
        <pc:sldMkLst>
          <pc:docMk/>
          <pc:sldMk cId="2870566139" sldId="320"/>
        </pc:sldMkLst>
      </pc:sldChg>
      <pc:sldChg chg="add del">
        <pc:chgData name="Oscar Veldhoven" userId="6567d422-9479-47f3-9a64-c323eb72cfc9" providerId="ADAL" clId="{0E021C0E-CF8F-4F8A-B2A5-67F9D961F9EB}" dt="2024-10-28T10:59:44.799" v="12" actId="47"/>
        <pc:sldMkLst>
          <pc:docMk/>
          <pc:sldMk cId="3437829017" sldId="320"/>
        </pc:sldMkLst>
      </pc:sldChg>
      <pc:sldChg chg="add del">
        <pc:chgData name="Oscar Veldhoven" userId="6567d422-9479-47f3-9a64-c323eb72cfc9" providerId="ADAL" clId="{0E021C0E-CF8F-4F8A-B2A5-67F9D961F9EB}" dt="2024-10-28T10:59:44.799" v="12" actId="47"/>
        <pc:sldMkLst>
          <pc:docMk/>
          <pc:sldMk cId="131471725" sldId="321"/>
        </pc:sldMkLst>
      </pc:sldChg>
      <pc:sldChg chg="del">
        <pc:chgData name="Oscar Veldhoven" userId="6567d422-9479-47f3-9a64-c323eb72cfc9" providerId="ADAL" clId="{0E021C0E-CF8F-4F8A-B2A5-67F9D961F9EB}" dt="2024-10-28T10:58:58.211" v="0" actId="47"/>
        <pc:sldMkLst>
          <pc:docMk/>
          <pc:sldMk cId="3437829017" sldId="321"/>
        </pc:sldMkLst>
      </pc:sldChg>
      <pc:sldChg chg="del">
        <pc:chgData name="Oscar Veldhoven" userId="6567d422-9479-47f3-9a64-c323eb72cfc9" providerId="ADAL" clId="{0E021C0E-CF8F-4F8A-B2A5-67F9D961F9EB}" dt="2024-10-28T10:58:58.211" v="0" actId="47"/>
        <pc:sldMkLst>
          <pc:docMk/>
          <pc:sldMk cId="131471725" sldId="322"/>
        </pc:sldMkLst>
      </pc:sldChg>
      <pc:sldChg chg="add del">
        <pc:chgData name="Oscar Veldhoven" userId="6567d422-9479-47f3-9a64-c323eb72cfc9" providerId="ADAL" clId="{0E021C0E-CF8F-4F8A-B2A5-67F9D961F9EB}" dt="2024-10-28T10:59:44.799" v="12" actId="47"/>
        <pc:sldMkLst>
          <pc:docMk/>
          <pc:sldMk cId="4226248767" sldId="322"/>
        </pc:sldMkLst>
      </pc:sldChg>
      <pc:sldChg chg="add del">
        <pc:chgData name="Oscar Veldhoven" userId="6567d422-9479-47f3-9a64-c323eb72cfc9" providerId="ADAL" clId="{0E021C0E-CF8F-4F8A-B2A5-67F9D961F9EB}" dt="2024-10-28T10:59:44.799" v="12" actId="47"/>
        <pc:sldMkLst>
          <pc:docMk/>
          <pc:sldMk cId="3872061353" sldId="323"/>
        </pc:sldMkLst>
      </pc:sldChg>
      <pc:sldChg chg="del">
        <pc:chgData name="Oscar Veldhoven" userId="6567d422-9479-47f3-9a64-c323eb72cfc9" providerId="ADAL" clId="{0E021C0E-CF8F-4F8A-B2A5-67F9D961F9EB}" dt="2024-10-28T10:58:58.211" v="0" actId="47"/>
        <pc:sldMkLst>
          <pc:docMk/>
          <pc:sldMk cId="4226248767" sldId="323"/>
        </pc:sldMkLst>
      </pc:sldChg>
      <pc:sldChg chg="add del">
        <pc:chgData name="Oscar Veldhoven" userId="6567d422-9479-47f3-9a64-c323eb72cfc9" providerId="ADAL" clId="{0E021C0E-CF8F-4F8A-B2A5-67F9D961F9EB}" dt="2024-10-28T10:59:44.799" v="12" actId="47"/>
        <pc:sldMkLst>
          <pc:docMk/>
          <pc:sldMk cId="1859379173" sldId="324"/>
        </pc:sldMkLst>
      </pc:sldChg>
      <pc:sldChg chg="del">
        <pc:chgData name="Oscar Veldhoven" userId="6567d422-9479-47f3-9a64-c323eb72cfc9" providerId="ADAL" clId="{0E021C0E-CF8F-4F8A-B2A5-67F9D961F9EB}" dt="2024-10-28T10:58:58.211" v="0" actId="47"/>
        <pc:sldMkLst>
          <pc:docMk/>
          <pc:sldMk cId="3872061353" sldId="324"/>
        </pc:sldMkLst>
      </pc:sldChg>
      <pc:sldChg chg="del">
        <pc:chgData name="Oscar Veldhoven" userId="6567d422-9479-47f3-9a64-c323eb72cfc9" providerId="ADAL" clId="{0E021C0E-CF8F-4F8A-B2A5-67F9D961F9EB}" dt="2024-10-28T10:58:58.211" v="0" actId="47"/>
        <pc:sldMkLst>
          <pc:docMk/>
          <pc:sldMk cId="1859379173" sldId="325"/>
        </pc:sldMkLst>
      </pc:sldChg>
      <pc:sldChg chg="add del">
        <pc:chgData name="Oscar Veldhoven" userId="6567d422-9479-47f3-9a64-c323eb72cfc9" providerId="ADAL" clId="{0E021C0E-CF8F-4F8A-B2A5-67F9D961F9EB}" dt="2024-10-28T10:59:44.799" v="12" actId="47"/>
        <pc:sldMkLst>
          <pc:docMk/>
          <pc:sldMk cId="3347642366" sldId="325"/>
        </pc:sldMkLst>
      </pc:sldChg>
      <pc:sldChg chg="add del">
        <pc:chgData name="Oscar Veldhoven" userId="6567d422-9479-47f3-9a64-c323eb72cfc9" providerId="ADAL" clId="{0E021C0E-CF8F-4F8A-B2A5-67F9D961F9EB}" dt="2024-10-28T10:59:44.799" v="12" actId="47"/>
        <pc:sldMkLst>
          <pc:docMk/>
          <pc:sldMk cId="2503411529" sldId="326"/>
        </pc:sldMkLst>
      </pc:sldChg>
      <pc:sldChg chg="del">
        <pc:chgData name="Oscar Veldhoven" userId="6567d422-9479-47f3-9a64-c323eb72cfc9" providerId="ADAL" clId="{0E021C0E-CF8F-4F8A-B2A5-67F9D961F9EB}" dt="2024-10-28T10:58:58.211" v="0" actId="47"/>
        <pc:sldMkLst>
          <pc:docMk/>
          <pc:sldMk cId="3347642366" sldId="326"/>
        </pc:sldMkLst>
      </pc:sldChg>
      <pc:sldChg chg="add del">
        <pc:chgData name="Oscar Veldhoven" userId="6567d422-9479-47f3-9a64-c323eb72cfc9" providerId="ADAL" clId="{0E021C0E-CF8F-4F8A-B2A5-67F9D961F9EB}" dt="2024-10-28T10:59:44.799" v="12" actId="47"/>
        <pc:sldMkLst>
          <pc:docMk/>
          <pc:sldMk cId="1881160030" sldId="327"/>
        </pc:sldMkLst>
      </pc:sldChg>
      <pc:sldChg chg="del">
        <pc:chgData name="Oscar Veldhoven" userId="6567d422-9479-47f3-9a64-c323eb72cfc9" providerId="ADAL" clId="{0E021C0E-CF8F-4F8A-B2A5-67F9D961F9EB}" dt="2024-10-28T10:58:58.211" v="0" actId="47"/>
        <pc:sldMkLst>
          <pc:docMk/>
          <pc:sldMk cId="2503411529" sldId="327"/>
        </pc:sldMkLst>
      </pc:sldChg>
      <pc:sldChg chg="del">
        <pc:chgData name="Oscar Veldhoven" userId="6567d422-9479-47f3-9a64-c323eb72cfc9" providerId="ADAL" clId="{0E021C0E-CF8F-4F8A-B2A5-67F9D961F9EB}" dt="2024-10-28T10:58:58.211" v="0" actId="47"/>
        <pc:sldMkLst>
          <pc:docMk/>
          <pc:sldMk cId="1881160030" sldId="328"/>
        </pc:sldMkLst>
      </pc:sldChg>
      <pc:sldChg chg="add del">
        <pc:chgData name="Oscar Veldhoven" userId="6567d422-9479-47f3-9a64-c323eb72cfc9" providerId="ADAL" clId="{0E021C0E-CF8F-4F8A-B2A5-67F9D961F9EB}" dt="2024-10-28T10:59:44.799" v="12" actId="47"/>
        <pc:sldMkLst>
          <pc:docMk/>
          <pc:sldMk cId="2426914927" sldId="328"/>
        </pc:sldMkLst>
      </pc:sldChg>
      <pc:sldChg chg="del">
        <pc:chgData name="Oscar Veldhoven" userId="6567d422-9479-47f3-9a64-c323eb72cfc9" providerId="ADAL" clId="{0E021C0E-CF8F-4F8A-B2A5-67F9D961F9EB}" dt="2024-10-28T10:58:58.211" v="0" actId="47"/>
        <pc:sldMkLst>
          <pc:docMk/>
          <pc:sldMk cId="2426914927" sldId="329"/>
        </pc:sldMkLst>
      </pc:sldChg>
      <pc:sldChg chg="add del">
        <pc:chgData name="Oscar Veldhoven" userId="6567d422-9479-47f3-9a64-c323eb72cfc9" providerId="ADAL" clId="{0E021C0E-CF8F-4F8A-B2A5-67F9D961F9EB}" dt="2024-10-28T10:59:44.799" v="12" actId="47"/>
        <pc:sldMkLst>
          <pc:docMk/>
          <pc:sldMk cId="2856961525" sldId="329"/>
        </pc:sldMkLst>
      </pc:sldChg>
      <pc:sldChg chg="add del">
        <pc:chgData name="Oscar Veldhoven" userId="6567d422-9479-47f3-9a64-c323eb72cfc9" providerId="ADAL" clId="{0E021C0E-CF8F-4F8A-B2A5-67F9D961F9EB}" dt="2024-10-28T10:59:44.799" v="12" actId="47"/>
        <pc:sldMkLst>
          <pc:docMk/>
          <pc:sldMk cId="2383919550" sldId="330"/>
        </pc:sldMkLst>
      </pc:sldChg>
      <pc:sldChg chg="del">
        <pc:chgData name="Oscar Veldhoven" userId="6567d422-9479-47f3-9a64-c323eb72cfc9" providerId="ADAL" clId="{0E021C0E-CF8F-4F8A-B2A5-67F9D961F9EB}" dt="2024-10-28T10:58:58.211" v="0" actId="47"/>
        <pc:sldMkLst>
          <pc:docMk/>
          <pc:sldMk cId="2856961525" sldId="330"/>
        </pc:sldMkLst>
      </pc:sldChg>
      <pc:sldChg chg="del">
        <pc:chgData name="Oscar Veldhoven" userId="6567d422-9479-47f3-9a64-c323eb72cfc9" providerId="ADAL" clId="{0E021C0E-CF8F-4F8A-B2A5-67F9D961F9EB}" dt="2024-10-28T10:58:58.211" v="0" actId="47"/>
        <pc:sldMkLst>
          <pc:docMk/>
          <pc:sldMk cId="2383919550" sldId="331"/>
        </pc:sldMkLst>
      </pc:sldChg>
      <pc:sldChg chg="add del">
        <pc:chgData name="Oscar Veldhoven" userId="6567d422-9479-47f3-9a64-c323eb72cfc9" providerId="ADAL" clId="{0E021C0E-CF8F-4F8A-B2A5-67F9D961F9EB}" dt="2024-10-28T10:59:44.799" v="12" actId="47"/>
        <pc:sldMkLst>
          <pc:docMk/>
          <pc:sldMk cId="4189822483" sldId="331"/>
        </pc:sldMkLst>
      </pc:sldChg>
      <pc:sldChg chg="add del">
        <pc:chgData name="Oscar Veldhoven" userId="6567d422-9479-47f3-9a64-c323eb72cfc9" providerId="ADAL" clId="{0E021C0E-CF8F-4F8A-B2A5-67F9D961F9EB}" dt="2024-10-28T10:59:44.799" v="12" actId="47"/>
        <pc:sldMkLst>
          <pc:docMk/>
          <pc:sldMk cId="1283258229" sldId="332"/>
        </pc:sldMkLst>
      </pc:sldChg>
      <pc:sldChg chg="del">
        <pc:chgData name="Oscar Veldhoven" userId="6567d422-9479-47f3-9a64-c323eb72cfc9" providerId="ADAL" clId="{0E021C0E-CF8F-4F8A-B2A5-67F9D961F9EB}" dt="2024-10-28T10:58:58.211" v="0" actId="47"/>
        <pc:sldMkLst>
          <pc:docMk/>
          <pc:sldMk cId="4189822483" sldId="332"/>
        </pc:sldMkLst>
      </pc:sldChg>
      <pc:sldChg chg="del">
        <pc:chgData name="Oscar Veldhoven" userId="6567d422-9479-47f3-9a64-c323eb72cfc9" providerId="ADAL" clId="{0E021C0E-CF8F-4F8A-B2A5-67F9D961F9EB}" dt="2024-10-28T10:58:58.211" v="0" actId="47"/>
        <pc:sldMkLst>
          <pc:docMk/>
          <pc:sldMk cId="1283258229" sldId="333"/>
        </pc:sldMkLst>
      </pc:sldChg>
      <pc:sldChg chg="add del">
        <pc:chgData name="Oscar Veldhoven" userId="6567d422-9479-47f3-9a64-c323eb72cfc9" providerId="ADAL" clId="{0E021C0E-CF8F-4F8A-B2A5-67F9D961F9EB}" dt="2024-10-28T10:59:44.799" v="12" actId="47"/>
        <pc:sldMkLst>
          <pc:docMk/>
          <pc:sldMk cId="1295967418" sldId="333"/>
        </pc:sldMkLst>
      </pc:sldChg>
      <pc:sldChg chg="add del">
        <pc:chgData name="Oscar Veldhoven" userId="6567d422-9479-47f3-9a64-c323eb72cfc9" providerId="ADAL" clId="{0E021C0E-CF8F-4F8A-B2A5-67F9D961F9EB}" dt="2024-10-28T10:59:44.799" v="12" actId="47"/>
        <pc:sldMkLst>
          <pc:docMk/>
          <pc:sldMk cId="1236031123" sldId="334"/>
        </pc:sldMkLst>
      </pc:sldChg>
      <pc:sldChg chg="del">
        <pc:chgData name="Oscar Veldhoven" userId="6567d422-9479-47f3-9a64-c323eb72cfc9" providerId="ADAL" clId="{0E021C0E-CF8F-4F8A-B2A5-67F9D961F9EB}" dt="2024-10-28T10:58:58.211" v="0" actId="47"/>
        <pc:sldMkLst>
          <pc:docMk/>
          <pc:sldMk cId="1295967418" sldId="334"/>
        </pc:sldMkLst>
      </pc:sldChg>
      <pc:sldChg chg="del">
        <pc:chgData name="Oscar Veldhoven" userId="6567d422-9479-47f3-9a64-c323eb72cfc9" providerId="ADAL" clId="{0E021C0E-CF8F-4F8A-B2A5-67F9D961F9EB}" dt="2024-10-28T10:58:58.211" v="0" actId="47"/>
        <pc:sldMkLst>
          <pc:docMk/>
          <pc:sldMk cId="1236031123" sldId="335"/>
        </pc:sldMkLst>
      </pc:sldChg>
      <pc:sldChg chg="add del">
        <pc:chgData name="Oscar Veldhoven" userId="6567d422-9479-47f3-9a64-c323eb72cfc9" providerId="ADAL" clId="{0E021C0E-CF8F-4F8A-B2A5-67F9D961F9EB}" dt="2024-10-28T10:59:44.799" v="12" actId="47"/>
        <pc:sldMkLst>
          <pc:docMk/>
          <pc:sldMk cId="3632802863" sldId="335"/>
        </pc:sldMkLst>
      </pc:sldChg>
      <pc:sldChg chg="add del">
        <pc:chgData name="Oscar Veldhoven" userId="6567d422-9479-47f3-9a64-c323eb72cfc9" providerId="ADAL" clId="{0E021C0E-CF8F-4F8A-B2A5-67F9D961F9EB}" dt="2024-10-28T10:59:44.799" v="12" actId="47"/>
        <pc:sldMkLst>
          <pc:docMk/>
          <pc:sldMk cId="3040874254" sldId="336"/>
        </pc:sldMkLst>
      </pc:sldChg>
      <pc:sldChg chg="del">
        <pc:chgData name="Oscar Veldhoven" userId="6567d422-9479-47f3-9a64-c323eb72cfc9" providerId="ADAL" clId="{0E021C0E-CF8F-4F8A-B2A5-67F9D961F9EB}" dt="2024-10-28T10:58:58.211" v="0" actId="47"/>
        <pc:sldMkLst>
          <pc:docMk/>
          <pc:sldMk cId="3632802863" sldId="336"/>
        </pc:sldMkLst>
      </pc:sldChg>
      <pc:sldChg chg="add del">
        <pc:chgData name="Oscar Veldhoven" userId="6567d422-9479-47f3-9a64-c323eb72cfc9" providerId="ADAL" clId="{0E021C0E-CF8F-4F8A-B2A5-67F9D961F9EB}" dt="2024-10-28T10:59:44.799" v="12" actId="47"/>
        <pc:sldMkLst>
          <pc:docMk/>
          <pc:sldMk cId="556955154" sldId="337"/>
        </pc:sldMkLst>
      </pc:sldChg>
      <pc:sldChg chg="del">
        <pc:chgData name="Oscar Veldhoven" userId="6567d422-9479-47f3-9a64-c323eb72cfc9" providerId="ADAL" clId="{0E021C0E-CF8F-4F8A-B2A5-67F9D961F9EB}" dt="2024-10-28T10:58:58.211" v="0" actId="47"/>
        <pc:sldMkLst>
          <pc:docMk/>
          <pc:sldMk cId="3040874254" sldId="337"/>
        </pc:sldMkLst>
      </pc:sldChg>
      <pc:sldChg chg="add del">
        <pc:chgData name="Oscar Veldhoven" userId="6567d422-9479-47f3-9a64-c323eb72cfc9" providerId="ADAL" clId="{0E021C0E-CF8F-4F8A-B2A5-67F9D961F9EB}" dt="2024-10-28T10:59:44.799" v="12" actId="47"/>
        <pc:sldMkLst>
          <pc:docMk/>
          <pc:sldMk cId="1561288613" sldId="338"/>
        </pc:sldMkLst>
      </pc:sldChg>
      <pc:sldMasterChg chg="add addSldLayout">
        <pc:chgData name="Oscar Veldhoven" userId="6567d422-9479-47f3-9a64-c323eb72cfc9" providerId="ADAL" clId="{0E021C0E-CF8F-4F8A-B2A5-67F9D961F9EB}" dt="2024-10-28T10:59:25.849" v="1" actId="27028"/>
        <pc:sldMasterMkLst>
          <pc:docMk/>
          <pc:sldMasterMk cId="1540633549" sldId="2147483648"/>
        </pc:sldMasterMkLst>
        <pc:sldLayoutChg chg="add">
          <pc:chgData name="Oscar Veldhoven" userId="6567d422-9479-47f3-9a64-c323eb72cfc9" providerId="ADAL" clId="{0E021C0E-CF8F-4F8A-B2A5-67F9D961F9EB}" dt="2024-10-28T10:59:25.849" v="1" actId="27028"/>
          <pc:sldLayoutMkLst>
            <pc:docMk/>
            <pc:sldMasterMk cId="1540633549" sldId="2147483648"/>
            <pc:sldLayoutMk cId="2285311535" sldId="2147483649"/>
          </pc:sldLayoutMkLst>
        </pc:sldLayoutChg>
        <pc:sldLayoutChg chg="add">
          <pc:chgData name="Oscar Veldhoven" userId="6567d422-9479-47f3-9a64-c323eb72cfc9" providerId="ADAL" clId="{0E021C0E-CF8F-4F8A-B2A5-67F9D961F9EB}" dt="2024-10-28T10:59:25.849" v="1" actId="27028"/>
          <pc:sldLayoutMkLst>
            <pc:docMk/>
            <pc:sldMasterMk cId="1540633549" sldId="2147483648"/>
            <pc:sldLayoutMk cId="4137521176" sldId="2147483654"/>
          </pc:sldLayoutMkLst>
        </pc:sldLayoutChg>
      </pc:sldMasterChg>
      <pc:sldMasterChg chg="add del addSldLayout delSldLayout">
        <pc:chgData name="Oscar Veldhoven" userId="6567d422-9479-47f3-9a64-c323eb72cfc9" providerId="ADAL" clId="{0E021C0E-CF8F-4F8A-B2A5-67F9D961F9EB}" dt="2024-10-28T10:59:44.799" v="12" actId="47"/>
        <pc:sldMasterMkLst>
          <pc:docMk/>
          <pc:sldMasterMk cId="1021897265" sldId="2147483660"/>
        </pc:sldMasterMkLst>
        <pc:sldLayoutChg chg="add del">
          <pc:chgData name="Oscar Veldhoven" userId="6567d422-9479-47f3-9a64-c323eb72cfc9" providerId="ADAL" clId="{0E021C0E-CF8F-4F8A-B2A5-67F9D961F9EB}" dt="2024-10-28T10:59:44.799" v="12" actId="47"/>
          <pc:sldLayoutMkLst>
            <pc:docMk/>
            <pc:sldMasterMk cId="1021897265" sldId="2147483660"/>
            <pc:sldLayoutMk cId="1529253042" sldId="2147483661"/>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753124919" sldId="2147483662"/>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3926764843" sldId="2147483663"/>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2558521836" sldId="2147483664"/>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1397258414" sldId="2147483665"/>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2224608096" sldId="2147483666"/>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2459731921" sldId="2147483667"/>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3852279341" sldId="2147483668"/>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3855375101" sldId="2147483669"/>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2682169765" sldId="2147483670"/>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1488097901" sldId="2147483671"/>
          </pc:sldLayoutMkLst>
        </pc:sldLayoutChg>
        <pc:sldLayoutChg chg="add del">
          <pc:chgData name="Oscar Veldhoven" userId="6567d422-9479-47f3-9a64-c323eb72cfc9" providerId="ADAL" clId="{0E021C0E-CF8F-4F8A-B2A5-67F9D961F9EB}" dt="2024-10-28T10:59:44.799" v="12" actId="47"/>
          <pc:sldLayoutMkLst>
            <pc:docMk/>
            <pc:sldMasterMk cId="1021897265" sldId="2147483660"/>
            <pc:sldLayoutMk cId="2826344762" sldId="2147483672"/>
          </pc:sldLayoutMkLst>
        </pc:sldLayoutChg>
      </pc:sldMasterChg>
      <pc:sldMasterChg chg="addSldLayout delSldLayout">
        <pc:chgData name="Oscar Veldhoven" userId="6567d422-9479-47f3-9a64-c323eb72cfc9" providerId="ADAL" clId="{0E021C0E-CF8F-4F8A-B2A5-67F9D961F9EB}" dt="2024-10-28T10:59:44.799" v="12" actId="47"/>
        <pc:sldMasterMkLst>
          <pc:docMk/>
          <pc:sldMasterMk cId="3899396557" sldId="2147483698"/>
        </pc:sldMasterMkLst>
        <pc:sldLayoutChg chg="add">
          <pc:chgData name="Oscar Veldhoven" userId="6567d422-9479-47f3-9a64-c323eb72cfc9" providerId="ADAL" clId="{0E021C0E-CF8F-4F8A-B2A5-67F9D961F9EB}" dt="2024-10-28T10:59:25.849" v="1" actId="27028"/>
          <pc:sldLayoutMkLst>
            <pc:docMk/>
            <pc:sldMasterMk cId="3899396557" sldId="2147483698"/>
            <pc:sldLayoutMk cId="1012292749" sldId="2147483685"/>
          </pc:sldLayoutMkLst>
        </pc:sldLayoutChg>
        <pc:sldLayoutChg chg="add">
          <pc:chgData name="Oscar Veldhoven" userId="6567d422-9479-47f3-9a64-c323eb72cfc9" providerId="ADAL" clId="{0E021C0E-CF8F-4F8A-B2A5-67F9D961F9EB}" dt="2024-10-28T10:59:25.849" v="1" actId="27028"/>
          <pc:sldLayoutMkLst>
            <pc:docMk/>
            <pc:sldMasterMk cId="3899396557" sldId="2147483698"/>
            <pc:sldLayoutMk cId="3992959836" sldId="2147483692"/>
          </pc:sldLayoutMkLst>
        </pc:sldLayoutChg>
        <pc:sldLayoutChg chg="add del">
          <pc:chgData name="Oscar Veldhoven" userId="6567d422-9479-47f3-9a64-c323eb72cfc9" providerId="ADAL" clId="{0E021C0E-CF8F-4F8A-B2A5-67F9D961F9EB}" dt="2024-10-28T10:59:44.799" v="12" actId="47"/>
          <pc:sldLayoutMkLst>
            <pc:docMk/>
            <pc:sldMasterMk cId="3899396557" sldId="2147483698"/>
            <pc:sldLayoutMk cId="1225490570" sldId="2147483696"/>
          </pc:sldLayoutMkLst>
        </pc:sldLayoutChg>
        <pc:sldLayoutChg chg="add del">
          <pc:chgData name="Oscar Veldhoven" userId="6567d422-9479-47f3-9a64-c323eb72cfc9" providerId="ADAL" clId="{0E021C0E-CF8F-4F8A-B2A5-67F9D961F9EB}" dt="2024-10-28T10:59:44.799" v="12" actId="47"/>
          <pc:sldLayoutMkLst>
            <pc:docMk/>
            <pc:sldMasterMk cId="3899396557" sldId="2147483698"/>
            <pc:sldLayoutMk cId="2647839923"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51102-08E4-42C4-A267-F72D454382B5}"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1E006-60E5-48BE-A612-7F08723AA3A2}" type="slidenum">
              <a:rPr lang="en-GB" smtClean="0"/>
              <a:t>‹#›</a:t>
            </a:fld>
            <a:endParaRPr lang="en-GB"/>
          </a:p>
        </p:txBody>
      </p:sp>
    </p:spTree>
    <p:extLst>
      <p:ext uri="{BB962C8B-B14F-4D97-AF65-F5344CB8AC3E}">
        <p14:creationId xmlns:p14="http://schemas.microsoft.com/office/powerpoint/2010/main" val="27770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16AB9C-6757-1A4F-B244-86F2F364BCD7}" type="slidenum">
              <a:rPr lang="en-US" smtClean="0"/>
              <a:t>2</a:t>
            </a:fld>
            <a:endParaRPr lang="en-US"/>
          </a:p>
        </p:txBody>
      </p:sp>
    </p:spTree>
    <p:extLst>
      <p:ext uri="{BB962C8B-B14F-4D97-AF65-F5344CB8AC3E}">
        <p14:creationId xmlns:p14="http://schemas.microsoft.com/office/powerpoint/2010/main" val="291336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16AB9C-6757-1A4F-B244-86F2F364BCD7}" type="slidenum">
              <a:rPr lang="en-US" smtClean="0"/>
              <a:t>3</a:t>
            </a:fld>
            <a:endParaRPr lang="en-US"/>
          </a:p>
        </p:txBody>
      </p:sp>
    </p:spTree>
    <p:extLst>
      <p:ext uri="{BB962C8B-B14F-4D97-AF65-F5344CB8AC3E}">
        <p14:creationId xmlns:p14="http://schemas.microsoft.com/office/powerpoint/2010/main" val="304544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16AB9C-6757-1A4F-B244-86F2F364BCD7}" type="slidenum">
              <a:rPr lang="en-US" smtClean="0"/>
              <a:t>4</a:t>
            </a:fld>
            <a:endParaRPr lang="en-US"/>
          </a:p>
        </p:txBody>
      </p:sp>
    </p:spTree>
    <p:extLst>
      <p:ext uri="{BB962C8B-B14F-4D97-AF65-F5344CB8AC3E}">
        <p14:creationId xmlns:p14="http://schemas.microsoft.com/office/powerpoint/2010/main" val="319702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16AB9C-6757-1A4F-B244-86F2F364BCD7}" type="slidenum">
              <a:rPr lang="en-US" smtClean="0"/>
              <a:t>6</a:t>
            </a:fld>
            <a:endParaRPr lang="en-US"/>
          </a:p>
        </p:txBody>
      </p:sp>
    </p:spTree>
    <p:extLst>
      <p:ext uri="{BB962C8B-B14F-4D97-AF65-F5344CB8AC3E}">
        <p14:creationId xmlns:p14="http://schemas.microsoft.com/office/powerpoint/2010/main" val="287269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I want to make some particular remarks on RES</a:t>
            </a:r>
          </a:p>
          <a:p>
            <a:endParaRPr lang="en-GB"/>
          </a:p>
          <a:p>
            <a:r>
              <a:rPr lang="en-GB"/>
              <a:t>The bullets are a direct lift from gov.uk guidance, but the panels are drawn from guidance on the </a:t>
            </a:r>
            <a:r>
              <a:rPr lang="en-GB" err="1"/>
              <a:t>buildingsafetycampaign</a:t>
            </a:r>
            <a:r>
              <a:rPr lang="en-GB"/>
              <a:t> microsite</a:t>
            </a:r>
          </a:p>
          <a:p>
            <a:endParaRPr lang="en-GB"/>
          </a:p>
          <a:p>
            <a:r>
              <a:rPr lang="en-GB"/>
              <a:t>Few remarks about listening to residents</a:t>
            </a:r>
          </a:p>
          <a:p>
            <a:r>
              <a:rPr lang="en-GB" b="1"/>
              <a:t>1. Ensure residents can reach you </a:t>
            </a:r>
            <a:r>
              <a:rPr lang="en-GB"/>
              <a:t>Residents need to be able to get in touch with you in ways that suit them Create flexible, multichannel processes that allow residents to reach you via email, phone, face-to-face and online </a:t>
            </a:r>
          </a:p>
          <a:p>
            <a:r>
              <a:rPr lang="en-GB" b="1"/>
              <a:t>2 Provide a visible, easy-to-navigate complaints process </a:t>
            </a:r>
            <a:r>
              <a:rPr lang="en-GB"/>
              <a:t>Residents need the complaints process to be transparent and clearly set out Provide step-by-step details of how a complaint will be handled and the timescales involved, with a named contact for residents to check the status of their complaint </a:t>
            </a:r>
          </a:p>
          <a:p>
            <a:r>
              <a:rPr lang="en-GB" b="1"/>
              <a:t>3 Tailor responses to resident needs </a:t>
            </a:r>
            <a:r>
              <a:rPr lang="en-GB"/>
              <a:t>Residents frequently feel their complaints are neither heard nor taken seriously Keep residents informed of the progress of their complaint via their preferred communications channel, and provide opportunities to discuss steps to help to resolve issues both individually and as a group of residents </a:t>
            </a:r>
          </a:p>
          <a:p>
            <a:r>
              <a:rPr lang="en-GB" b="1"/>
              <a:t>4 Clarify your role </a:t>
            </a:r>
            <a:r>
              <a:rPr lang="en-GB"/>
              <a:t>Residents do not always understand who is responsible for the safety of their building Make clear what your role and responsibilities are for building safety, your commitment to residents and when residents should engage with BSR to escalate concerns </a:t>
            </a:r>
          </a:p>
          <a:p>
            <a:r>
              <a:rPr lang="en-GB" b="1"/>
              <a:t>5 Signpost residents </a:t>
            </a:r>
            <a:r>
              <a:rPr lang="en-GB" err="1"/>
              <a:t>Residents</a:t>
            </a:r>
            <a:r>
              <a:rPr lang="en-GB"/>
              <a:t> have broader concerns than just fire and building safety Consider what happens to residents’ complaints which fall outside of APs’ remits and be prepared to signpost residents to appropriate agencies to support them with other concern</a:t>
            </a:r>
          </a:p>
        </p:txBody>
      </p:sp>
      <p:sp>
        <p:nvSpPr>
          <p:cNvPr id="4" name="Slide Number Placeholder 3"/>
          <p:cNvSpPr>
            <a:spLocks noGrp="1"/>
          </p:cNvSpPr>
          <p:nvPr>
            <p:ph type="sldNum" sz="quarter" idx="5"/>
          </p:nvPr>
        </p:nvSpPr>
        <p:spPr/>
        <p:txBody>
          <a:bodyPr/>
          <a:lstStyle/>
          <a:p>
            <a:fld id="{9E16AB9C-6757-1A4F-B244-86F2F364BCD7}" type="slidenum">
              <a:rPr lang="en-US" smtClean="0"/>
              <a:t>8</a:t>
            </a:fld>
            <a:endParaRPr lang="en-US"/>
          </a:p>
        </p:txBody>
      </p:sp>
    </p:spTree>
    <p:extLst>
      <p:ext uri="{BB962C8B-B14F-4D97-AF65-F5344CB8AC3E}">
        <p14:creationId xmlns:p14="http://schemas.microsoft.com/office/powerpoint/2010/main" val="36145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endParaRPr lang="en-GB" b="0" i="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9E16AB9C-6757-1A4F-B244-86F2F364BCD7}" type="slidenum">
              <a:rPr lang="en-US" smtClean="0"/>
              <a:t>9</a:t>
            </a:fld>
            <a:endParaRPr lang="en-US"/>
          </a:p>
        </p:txBody>
      </p:sp>
    </p:spTree>
    <p:extLst>
      <p:ext uri="{BB962C8B-B14F-4D97-AF65-F5344CB8AC3E}">
        <p14:creationId xmlns:p14="http://schemas.microsoft.com/office/powerpoint/2010/main" val="233040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9E16AB9C-6757-1A4F-B244-86F2F364BCD7}" type="slidenum">
              <a:rPr lang="en-US" smtClean="0"/>
              <a:t>10</a:t>
            </a:fld>
            <a:endParaRPr lang="en-US"/>
          </a:p>
        </p:txBody>
      </p:sp>
    </p:spTree>
    <p:extLst>
      <p:ext uri="{BB962C8B-B14F-4D97-AF65-F5344CB8AC3E}">
        <p14:creationId xmlns:p14="http://schemas.microsoft.com/office/powerpoint/2010/main" val="74802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9E16AB9C-6757-1A4F-B244-86F2F364BCD7}" type="slidenum">
              <a:rPr lang="en-US" smtClean="0"/>
              <a:t>12</a:t>
            </a:fld>
            <a:endParaRPr lang="en-US"/>
          </a:p>
        </p:txBody>
      </p:sp>
    </p:spTree>
    <p:extLst>
      <p:ext uri="{BB962C8B-B14F-4D97-AF65-F5344CB8AC3E}">
        <p14:creationId xmlns:p14="http://schemas.microsoft.com/office/powerpoint/2010/main" val="177899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4" y="6037193"/>
            <a:ext cx="2270820" cy="261610"/>
          </a:xfrm>
          <a:prstGeom prst="rect">
            <a:avLst/>
          </a:prstGeom>
          <a:noFill/>
        </p:spPr>
        <p:txBody>
          <a:bodyPr wrap="square" rtlCol="0">
            <a:spAutoFit/>
          </a:bodyPr>
          <a:lstStyle/>
          <a:p>
            <a:pPr algn="l"/>
            <a:r>
              <a:rPr lang="en-US" sz="1100" b="0" i="0" err="1">
                <a:solidFill>
                  <a:schemeClr val="bg1"/>
                </a:solidFill>
                <a:latin typeface="Plus Jakarta Sans" pitchFamily="2" charset="77"/>
                <a:cs typeface="Plus Jakarta Sans" pitchFamily="2" charset="77"/>
              </a:rPr>
              <a:t>tpi.org.uk</a:t>
            </a:r>
            <a:r>
              <a:rPr lang="en-US" sz="1100" b="0" i="0">
                <a:solidFill>
                  <a:schemeClr val="bg1"/>
                </a:solidFill>
                <a:latin typeface="Plus Jakarta Sans" pitchFamily="2" charset="77"/>
                <a:cs typeface="Plus Jakarta Sans" pitchFamily="2" charset="77"/>
              </a:rPr>
              <a:t> </a:t>
            </a:r>
            <a:r>
              <a:rPr lang="en-US" sz="1100" b="0" i="0">
                <a:solidFill>
                  <a:srgbClr val="89C54B"/>
                </a:solidFill>
                <a:latin typeface="Plus Jakarta Sans" pitchFamily="2" charset="77"/>
                <a:cs typeface="Plus Jakarta Sans" pitchFamily="2" charset="77"/>
              </a:rPr>
              <a:t>#TPIConf24</a:t>
            </a:r>
            <a:endParaRPr lang="en-US" sz="1100" b="1" i="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a:stretch>
            <a:fillRect/>
          </a:stretch>
        </p:blipFill>
        <p:spPr>
          <a:xfrm>
            <a:off x="777185" y="820807"/>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a:stretch>
            <a:fillRect/>
          </a:stretch>
        </p:blipFill>
        <p:spPr>
          <a:xfrm>
            <a:off x="650180" y="3025347"/>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4005431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 3">
    <p:spTree>
      <p:nvGrpSpPr>
        <p:cNvPr id="1" name=""/>
        <p:cNvGrpSpPr/>
        <p:nvPr/>
      </p:nvGrpSpPr>
      <p:grpSpPr>
        <a:xfrm>
          <a:off x="0" y="0"/>
          <a:ext cx="0" cy="0"/>
          <a:chOff x="0" y="0"/>
          <a:chExt cx="0" cy="0"/>
        </a:xfrm>
      </p:grpSpPr>
      <p:sp>
        <p:nvSpPr>
          <p:cNvPr id="4" name="Title Text"/>
          <p:cNvSpPr txBox="1">
            <a:spLocks noGrp="1"/>
          </p:cNvSpPr>
          <p:nvPr>
            <p:ph type="title" hasCustomPrompt="1"/>
          </p:nvPr>
        </p:nvSpPr>
        <p:spPr>
          <a:xfrm>
            <a:off x="950504" y="1001814"/>
            <a:ext cx="10328972" cy="643529"/>
          </a:xfrm>
          <a:prstGeom prst="rect">
            <a:avLst/>
          </a:prstGeom>
        </p:spPr>
        <p:txBody>
          <a:bodyPr/>
          <a:lstStyle>
            <a:lvl1pPr algn="l">
              <a:lnSpc>
                <a:spcPct val="120000"/>
              </a:lnSpc>
              <a:defRPr sz="2400" b="1" i="0" spc="-50">
                <a:latin typeface="Arial"/>
                <a:cs typeface="Helvetica"/>
              </a:defRPr>
            </a:lvl1pPr>
          </a:lstStyle>
          <a:p>
            <a:r>
              <a:rPr lang="en-GB"/>
              <a:t>&gt;Insert t</a:t>
            </a:r>
            <a:r>
              <a:t>itle </a:t>
            </a:r>
            <a:r>
              <a:rPr lang="en-GB"/>
              <a:t>here&lt;</a:t>
            </a:r>
            <a:endParaRPr/>
          </a:p>
        </p:txBody>
      </p:sp>
      <p:sp>
        <p:nvSpPr>
          <p:cNvPr id="8" name="Text Placeholder 5"/>
          <p:cNvSpPr>
            <a:spLocks noGrp="1"/>
          </p:cNvSpPr>
          <p:nvPr>
            <p:ph type="body" idx="11" hasCustomPrompt="1"/>
          </p:nvPr>
        </p:nvSpPr>
        <p:spPr>
          <a:xfrm>
            <a:off x="950504" y="1885891"/>
            <a:ext cx="10328972" cy="3717985"/>
          </a:xfrm>
          <a:prstGeom prst="rect">
            <a:avLst/>
          </a:prstGeom>
        </p:spPr>
        <p:txBody>
          <a:bodyPr vert="horz"/>
          <a:lstStyle>
            <a:lvl1pPr marL="0" indent="0">
              <a:buNone/>
              <a:defRPr sz="1800" baseline="0">
                <a:latin typeface="Arial"/>
                <a:cs typeface="Arial Narrow"/>
              </a:defRPr>
            </a:lvl1pPr>
          </a:lstStyle>
          <a:p>
            <a:pPr lvl="0"/>
            <a:r>
              <a:rPr lang="en-US"/>
              <a:t>&gt;Insert text here&lt;</a:t>
            </a:r>
          </a:p>
        </p:txBody>
      </p:sp>
      <p:pic>
        <p:nvPicPr>
          <p:cNvPr id="2" name="Graphic 1">
            <a:extLst>
              <a:ext uri="{FF2B5EF4-FFF2-40B4-BE49-F238E27FC236}">
                <a16:creationId xmlns:a16="http://schemas.microsoft.com/office/drawing/2014/main" id="{4F73DE3B-CDB5-920E-27DA-0D4323BE05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31151" y="297576"/>
            <a:ext cx="4311450" cy="587589"/>
          </a:xfrm>
          <a:prstGeom prst="rect">
            <a:avLst/>
          </a:prstGeom>
        </p:spPr>
      </p:pic>
    </p:spTree>
    <p:extLst>
      <p:ext uri="{BB962C8B-B14F-4D97-AF65-F5344CB8AC3E}">
        <p14:creationId xmlns:p14="http://schemas.microsoft.com/office/powerpoint/2010/main" val="413752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1" y="2434911"/>
            <a:ext cx="6628461" cy="1590773"/>
          </a:xfrm>
        </p:spPr>
        <p:txBody>
          <a:bodyPr anchor="b">
            <a:normAutofit/>
          </a:bodyPr>
          <a:lstStyle>
            <a:lvl1pPr algn="l">
              <a:defRPr sz="4000">
                <a:latin typeface="Plus Jakarta Sans" pitchFamily="2" charset="77"/>
                <a:cs typeface="Plus Jakarta Sans"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0" y="4554998"/>
            <a:ext cx="6628461" cy="365125"/>
          </a:xfrm>
        </p:spPr>
        <p:txBody>
          <a:bodyPr>
            <a:noAutofit/>
          </a:bodyPr>
          <a:lstStyle>
            <a:lvl1pPr marL="0" indent="0" algn="l">
              <a:buNone/>
              <a:defRPr sz="2200">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1" y="6232466"/>
            <a:ext cx="1939891" cy="276999"/>
          </a:xfrm>
          <a:prstGeom prst="rect">
            <a:avLst/>
          </a:prstGeom>
          <a:noFill/>
        </p:spPr>
        <p:txBody>
          <a:bodyPr wrap="square" rtlCol="0">
            <a:spAutoFit/>
          </a:bodyPr>
          <a:lstStyle/>
          <a:p>
            <a:pPr algn="l"/>
            <a:r>
              <a:rPr lang="en-US" sz="1200" b="0" i="0" err="1">
                <a:solidFill>
                  <a:schemeClr val="bg1"/>
                </a:solidFill>
                <a:latin typeface="Plus Jakarta Sans" pitchFamily="2" charset="77"/>
                <a:cs typeface="Plus Jakarta Sans" pitchFamily="2" charset="77"/>
              </a:rPr>
              <a:t>tpi.org.uk</a:t>
            </a:r>
            <a:r>
              <a:rPr lang="en-US" sz="1200" b="0" i="0">
                <a:solidFill>
                  <a:schemeClr val="bg1"/>
                </a:solidFill>
                <a:latin typeface="Plus Jakarta Sans" pitchFamily="2" charset="77"/>
                <a:cs typeface="Plus Jakarta Sans" pitchFamily="2" charset="77"/>
              </a:rPr>
              <a:t> </a:t>
            </a:r>
            <a:r>
              <a:rPr lang="en-US" sz="1200" b="0" i="0">
                <a:solidFill>
                  <a:srgbClr val="89C54B"/>
                </a:solidFill>
                <a:latin typeface="Plus Jakarta Sans" pitchFamily="2" charset="77"/>
                <a:cs typeface="Plus Jakarta Sans" pitchFamily="2" charset="77"/>
              </a:rPr>
              <a:t>#TPIConf24</a:t>
            </a:r>
            <a:endParaRPr lang="en-US" sz="1200" b="1" i="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3"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a:stretch>
            <a:fillRect/>
          </a:stretch>
        </p:blipFill>
        <p:spPr>
          <a:xfrm>
            <a:off x="694801" y="582829"/>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a:srcRect t="-1" b="40092"/>
          <a:stretch/>
        </p:blipFill>
        <p:spPr>
          <a:xfrm>
            <a:off x="8429622" y="202850"/>
            <a:ext cx="5035766" cy="2415432"/>
          </a:xfrm>
          <a:prstGeom prst="rect">
            <a:avLst/>
          </a:prstGeom>
        </p:spPr>
      </p:pic>
    </p:spTree>
    <p:extLst>
      <p:ext uri="{BB962C8B-B14F-4D97-AF65-F5344CB8AC3E}">
        <p14:creationId xmlns:p14="http://schemas.microsoft.com/office/powerpoint/2010/main" val="3939147788"/>
      </p:ext>
    </p:extLst>
  </p:cSld>
  <p:clrMapOvr>
    <a:masterClrMapping/>
  </p:clrMapOvr>
  <p:extLst>
    <p:ext uri="{DCECCB84-F9BA-43D5-87BE-67443E8EF086}">
      <p15:sldGuideLst xmlns:p15="http://schemas.microsoft.com/office/powerpoint/2012/main">
        <p15:guide id="1" orient="horz" pos="1911" userDrawn="1">
          <p15:clr>
            <a:srgbClr val="FBAE40"/>
          </p15:clr>
        </p15:guide>
        <p15:guide id="2" pos="5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err="1">
                <a:solidFill>
                  <a:srgbClr val="001F47"/>
                </a:solidFill>
                <a:latin typeface="Plus Jakarta Sans" pitchFamily="2" charset="77"/>
                <a:cs typeface="Plus Jakarta Sans" pitchFamily="2" charset="77"/>
              </a:rPr>
              <a:t>tpi.org.uk</a:t>
            </a:r>
            <a:r>
              <a:rPr lang="en-US" sz="1200" b="0" i="0">
                <a:solidFill>
                  <a:srgbClr val="001F47"/>
                </a:solidFill>
                <a:latin typeface="Plus Jakarta Sans" pitchFamily="2" charset="77"/>
                <a:cs typeface="Plus Jakarta Sans" pitchFamily="2" charset="77"/>
              </a:rPr>
              <a:t> </a:t>
            </a:r>
            <a:r>
              <a:rPr lang="en-US" sz="1200" b="0" i="0">
                <a:solidFill>
                  <a:srgbClr val="89C54B"/>
                </a:solidFill>
                <a:latin typeface="Plus Jakarta Sans" pitchFamily="2" charset="77"/>
                <a:cs typeface="Plus Jakarta Sans" pitchFamily="2" charset="77"/>
              </a:rPr>
              <a:t>#TPIConf24</a:t>
            </a:r>
            <a:endParaRPr lang="en-US" sz="1200" b="1" i="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sp>
        <p:nvSpPr>
          <p:cNvPr id="7" name="Title 1">
            <a:extLst>
              <a:ext uri="{FF2B5EF4-FFF2-40B4-BE49-F238E27FC236}">
                <a16:creationId xmlns:a16="http://schemas.microsoft.com/office/drawing/2014/main" id="{51BDAB63-45DF-7F96-3610-FEBD34594C04}"/>
              </a:ext>
            </a:extLst>
          </p:cNvPr>
          <p:cNvSpPr>
            <a:spLocks noGrp="1"/>
          </p:cNvSpPr>
          <p:nvPr>
            <p:ph type="ctrTitle" hasCustomPrompt="1"/>
          </p:nvPr>
        </p:nvSpPr>
        <p:spPr>
          <a:xfrm>
            <a:off x="664657" y="1728317"/>
            <a:ext cx="6628461" cy="633045"/>
          </a:xfrm>
        </p:spPr>
        <p:txBody>
          <a:bodyPr anchor="b">
            <a:normAutofit/>
          </a:bodyPr>
          <a:lstStyle>
            <a:lvl1pPr algn="l">
              <a:defRPr sz="2000">
                <a:solidFill>
                  <a:srgbClr val="001F47"/>
                </a:solidFill>
                <a:latin typeface="Plus Jakarta Sans" pitchFamily="2" charset="77"/>
                <a:cs typeface="Plus Jakarta Sans" pitchFamily="2" charset="77"/>
              </a:defRPr>
            </a:lvl1pPr>
          </a:lstStyle>
          <a:p>
            <a:r>
              <a:rPr lang="en-US"/>
              <a:t>Terms &amp; Conditions</a:t>
            </a:r>
          </a:p>
        </p:txBody>
      </p:sp>
      <p:sp>
        <p:nvSpPr>
          <p:cNvPr id="8" name="TextBox 7">
            <a:extLst>
              <a:ext uri="{FF2B5EF4-FFF2-40B4-BE49-F238E27FC236}">
                <a16:creationId xmlns:a16="http://schemas.microsoft.com/office/drawing/2014/main" id="{BDAA8AB5-6062-9579-C748-49431BB7E73C}"/>
              </a:ext>
            </a:extLst>
          </p:cNvPr>
          <p:cNvSpPr txBox="1"/>
          <p:nvPr userDrawn="1"/>
        </p:nvSpPr>
        <p:spPr>
          <a:xfrm>
            <a:off x="645170" y="2468862"/>
            <a:ext cx="3193910" cy="3231654"/>
          </a:xfrm>
          <a:prstGeom prst="rect">
            <a:avLst/>
          </a:prstGeom>
          <a:noFill/>
        </p:spPr>
        <p:txBody>
          <a:bodyPr wrap="square" rtlCol="0">
            <a:spAutoFit/>
          </a:bodyPr>
          <a:lstStyle/>
          <a:p>
            <a:r>
              <a:rPr lang="en-GB" sz="1200" b="1">
                <a:solidFill>
                  <a:srgbClr val="001F47"/>
                </a:solidFill>
                <a:effectLst/>
                <a:latin typeface="Plus Jakarta Sans" pitchFamily="2" charset="77"/>
              </a:rPr>
              <a:t>1. </a:t>
            </a:r>
            <a:r>
              <a:rPr lang="en-GB" sz="1200">
                <a:solidFill>
                  <a:srgbClr val="001F47"/>
                </a:solidFill>
                <a:effectLst/>
                <a:latin typeface="Plus Jakarta Sans" pitchFamily="2" charset="77"/>
              </a:rPr>
              <a:t>To be eligible for the draw, the delegate must have visited all the sponsor stands on the day and have their badge scanned.</a:t>
            </a:r>
          </a:p>
          <a:p>
            <a:endParaRPr lang="en-GB" sz="1200">
              <a:solidFill>
                <a:srgbClr val="001F47"/>
              </a:solidFill>
              <a:effectLst/>
              <a:latin typeface="Plus Jakarta Sans" pitchFamily="2" charset="77"/>
            </a:endParaRPr>
          </a:p>
          <a:p>
            <a:r>
              <a:rPr lang="en-GB" sz="1200" b="1">
                <a:solidFill>
                  <a:srgbClr val="001F47"/>
                </a:solidFill>
                <a:effectLst/>
                <a:latin typeface="Plus Jakarta Sans" pitchFamily="2" charset="77"/>
              </a:rPr>
              <a:t>2. </a:t>
            </a:r>
            <a:r>
              <a:rPr lang="en-GB" sz="1200">
                <a:solidFill>
                  <a:srgbClr val="001F47"/>
                </a:solidFill>
                <a:effectLst/>
                <a:latin typeface="Plus Jakarta Sans" pitchFamily="2" charset="77"/>
              </a:rPr>
              <a:t>The winner’s name will be read out just before the end of the conference around 4.55pm. The winner must be present to collect the prize. If the first named person is not in the auditorium at the time, a second will be called and so forth until a winner is found.</a:t>
            </a:r>
          </a:p>
          <a:p>
            <a:endParaRPr lang="en-GB" sz="1200">
              <a:solidFill>
                <a:srgbClr val="001F47"/>
              </a:solidFill>
              <a:effectLst/>
              <a:latin typeface="Plus Jakarta Sans" pitchFamily="2" charset="77"/>
            </a:endParaRPr>
          </a:p>
          <a:p>
            <a:r>
              <a:rPr lang="en-GB" sz="1200" b="1">
                <a:solidFill>
                  <a:srgbClr val="001F47"/>
                </a:solidFill>
                <a:effectLst/>
                <a:latin typeface="Plus Jakarta Sans" pitchFamily="2" charset="77"/>
              </a:rPr>
              <a:t>3. </a:t>
            </a:r>
            <a:r>
              <a:rPr lang="en-GB" sz="1200">
                <a:solidFill>
                  <a:srgbClr val="001F47"/>
                </a:solidFill>
                <a:effectLst/>
                <a:latin typeface="Plus Jakarta Sans" pitchFamily="2" charset="77"/>
              </a:rPr>
              <a:t>The winner will be presented with an envelope containing details of how to claim the prize. The vouchers will be sent directly to the winner a week after the conference.</a:t>
            </a:r>
            <a:endParaRPr lang="en-US" sz="1200"/>
          </a:p>
        </p:txBody>
      </p:sp>
      <p:sp>
        <p:nvSpPr>
          <p:cNvPr id="9" name="TextBox 8">
            <a:extLst>
              <a:ext uri="{FF2B5EF4-FFF2-40B4-BE49-F238E27FC236}">
                <a16:creationId xmlns:a16="http://schemas.microsoft.com/office/drawing/2014/main" id="{1AFE3C1A-8091-2D58-D1FB-2DE20A80D5F4}"/>
              </a:ext>
            </a:extLst>
          </p:cNvPr>
          <p:cNvSpPr txBox="1"/>
          <p:nvPr userDrawn="1"/>
        </p:nvSpPr>
        <p:spPr>
          <a:xfrm>
            <a:off x="3909160" y="2283890"/>
            <a:ext cx="3193910" cy="2862322"/>
          </a:xfrm>
          <a:prstGeom prst="rect">
            <a:avLst/>
          </a:prstGeom>
          <a:noFill/>
        </p:spPr>
        <p:txBody>
          <a:bodyPr wrap="square" rtlCol="0">
            <a:spAutoFit/>
          </a:bodyPr>
          <a:lstStyle/>
          <a:p>
            <a:endParaRPr lang="en-GB" sz="1200">
              <a:solidFill>
                <a:srgbClr val="001F47"/>
              </a:solidFill>
              <a:effectLst/>
              <a:latin typeface="Plus Jakarta Sans" pitchFamily="2" charset="77"/>
            </a:endParaRPr>
          </a:p>
          <a:p>
            <a:r>
              <a:rPr lang="en-GB" sz="1200" b="1">
                <a:solidFill>
                  <a:srgbClr val="001F47"/>
                </a:solidFill>
                <a:effectLst/>
                <a:latin typeface="Plus Jakarta Sans" pitchFamily="2" charset="77"/>
              </a:rPr>
              <a:t>4. </a:t>
            </a:r>
            <a:r>
              <a:rPr lang="en-GB" sz="1200">
                <a:solidFill>
                  <a:srgbClr val="001F47"/>
                </a:solidFill>
                <a:effectLst/>
                <a:latin typeface="Plus Jakarta Sans" pitchFamily="2" charset="77"/>
              </a:rPr>
              <a:t>Allowing your badge to be scanned is seen as giving permission to be contacted by the sponsor.</a:t>
            </a:r>
          </a:p>
          <a:p>
            <a:endParaRPr lang="en-GB" sz="1200">
              <a:solidFill>
                <a:srgbClr val="001F47"/>
              </a:solidFill>
              <a:effectLst/>
              <a:latin typeface="Plus Jakarta Sans" pitchFamily="2" charset="77"/>
            </a:endParaRPr>
          </a:p>
          <a:p>
            <a:r>
              <a:rPr lang="en-GB" sz="1200" b="1">
                <a:solidFill>
                  <a:srgbClr val="001F47"/>
                </a:solidFill>
                <a:effectLst/>
                <a:latin typeface="Plus Jakarta Sans" pitchFamily="2" charset="77"/>
              </a:rPr>
              <a:t>5. </a:t>
            </a:r>
            <a:r>
              <a:rPr lang="en-GB" sz="1200">
                <a:solidFill>
                  <a:srgbClr val="001F47"/>
                </a:solidFill>
                <a:effectLst/>
                <a:latin typeface="Plus Jakarta Sans" pitchFamily="2" charset="77"/>
              </a:rPr>
              <a:t>A photograph will be taken of the winner with TPI’s CEO and may be used for promotional and marketing purposes. Please let us know if you do not wish your photo to be used.</a:t>
            </a:r>
          </a:p>
          <a:p>
            <a:endParaRPr lang="en-GB" sz="1200">
              <a:solidFill>
                <a:srgbClr val="001F47"/>
              </a:solidFill>
              <a:effectLst/>
              <a:latin typeface="Plus Jakarta Sans" pitchFamily="2" charset="77"/>
            </a:endParaRPr>
          </a:p>
          <a:p>
            <a:r>
              <a:rPr lang="en-GB" sz="1200" b="1">
                <a:solidFill>
                  <a:srgbClr val="001F47"/>
                </a:solidFill>
                <a:effectLst/>
                <a:latin typeface="Plus Jakarta Sans" pitchFamily="2" charset="77"/>
              </a:rPr>
              <a:t>6. </a:t>
            </a:r>
            <a:r>
              <a:rPr lang="en-GB" sz="1200">
                <a:solidFill>
                  <a:srgbClr val="001F47"/>
                </a:solidFill>
                <a:effectLst/>
                <a:latin typeface="Plus Jakarta Sans" pitchFamily="2" charset="77"/>
              </a:rPr>
              <a:t>The prize is being sponsored by  Block Recruit. Please note, TPI do not endorse third party products or services. </a:t>
            </a:r>
          </a:p>
          <a:p>
            <a:endParaRPr lang="en-US" sz="1200"/>
          </a:p>
        </p:txBody>
      </p:sp>
    </p:spTree>
    <p:extLst>
      <p:ext uri="{BB962C8B-B14F-4D97-AF65-F5344CB8AC3E}">
        <p14:creationId xmlns:p14="http://schemas.microsoft.com/office/powerpoint/2010/main" val="3992959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err="1">
                <a:solidFill>
                  <a:srgbClr val="001F47"/>
                </a:solidFill>
                <a:latin typeface="Plus Jakarta Sans" pitchFamily="2" charset="77"/>
                <a:cs typeface="Plus Jakarta Sans" pitchFamily="2" charset="77"/>
              </a:rPr>
              <a:t>tpi.org.uk</a:t>
            </a:r>
            <a:r>
              <a:rPr lang="en-US" sz="1200" b="0" i="0">
                <a:solidFill>
                  <a:srgbClr val="001F47"/>
                </a:solidFill>
                <a:latin typeface="Plus Jakarta Sans" pitchFamily="2" charset="77"/>
                <a:cs typeface="Plus Jakarta Sans" pitchFamily="2" charset="77"/>
              </a:rPr>
              <a:t> </a:t>
            </a:r>
            <a:r>
              <a:rPr lang="en-US" sz="1200" b="0" i="0">
                <a:solidFill>
                  <a:srgbClr val="89C54B"/>
                </a:solidFill>
                <a:latin typeface="Plus Jakarta Sans" pitchFamily="2" charset="77"/>
                <a:cs typeface="Plus Jakarta Sans" pitchFamily="2" charset="77"/>
              </a:rPr>
              <a:t>#TPIConf24</a:t>
            </a:r>
            <a:endParaRPr lang="en-US" sz="1200" b="1" i="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6" name="Picture 5" descr="A close-up of a voucher&#10;&#10;Description automatically generated">
            <a:extLst>
              <a:ext uri="{FF2B5EF4-FFF2-40B4-BE49-F238E27FC236}">
                <a16:creationId xmlns:a16="http://schemas.microsoft.com/office/drawing/2014/main" id="{40E781CB-492C-5742-E7AE-2D3C5E8D40A3}"/>
              </a:ext>
            </a:extLst>
          </p:cNvPr>
          <p:cNvPicPr>
            <a:picLocks noChangeAspect="1"/>
          </p:cNvPicPr>
          <p:nvPr userDrawn="1"/>
        </p:nvPicPr>
        <p:blipFill>
          <a:blip r:embed="rId5"/>
          <a:stretch>
            <a:fillRect/>
          </a:stretch>
        </p:blipFill>
        <p:spPr>
          <a:xfrm>
            <a:off x="644561" y="1858108"/>
            <a:ext cx="6641768" cy="3286648"/>
          </a:xfrm>
          <a:prstGeom prst="rect">
            <a:avLst/>
          </a:prstGeom>
        </p:spPr>
      </p:pic>
    </p:spTree>
    <p:extLst>
      <p:ext uri="{BB962C8B-B14F-4D97-AF65-F5344CB8AC3E}">
        <p14:creationId xmlns:p14="http://schemas.microsoft.com/office/powerpoint/2010/main" val="1012292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err="1">
                <a:solidFill>
                  <a:srgbClr val="001F47"/>
                </a:solidFill>
                <a:latin typeface="Plus Jakarta Sans" pitchFamily="2" charset="77"/>
                <a:cs typeface="Plus Jakarta Sans" pitchFamily="2" charset="77"/>
              </a:rPr>
              <a:t>tpi.org.uk</a:t>
            </a:r>
            <a:r>
              <a:rPr lang="en-US" sz="1200" b="0" i="0">
                <a:solidFill>
                  <a:srgbClr val="001F47"/>
                </a:solidFill>
                <a:latin typeface="Plus Jakarta Sans" pitchFamily="2" charset="77"/>
                <a:cs typeface="Plus Jakarta Sans" pitchFamily="2" charset="77"/>
              </a:rPr>
              <a:t> </a:t>
            </a:r>
            <a:r>
              <a:rPr lang="en-US" sz="1200" b="0" i="0">
                <a:solidFill>
                  <a:srgbClr val="89C54B"/>
                </a:solidFill>
                <a:latin typeface="Plus Jakarta Sans" pitchFamily="2" charset="77"/>
                <a:cs typeface="Plus Jakarta Sans" pitchFamily="2" charset="77"/>
              </a:rPr>
              <a:t>#TPIConf24</a:t>
            </a:r>
            <a:endParaRPr lang="en-US" sz="1200" b="1" i="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p:nvPr>
        </p:nvSpPr>
        <p:spPr>
          <a:xfrm>
            <a:off x="694801" y="2434911"/>
            <a:ext cx="6628461" cy="1590773"/>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4D53B235-CB20-D033-CBC6-D39B9290BFB7}"/>
              </a:ext>
            </a:extLst>
          </p:cNvPr>
          <p:cNvSpPr>
            <a:spLocks noGrp="1"/>
          </p:cNvSpPr>
          <p:nvPr>
            <p:ph type="subTitle" idx="1"/>
          </p:nvPr>
        </p:nvSpPr>
        <p:spPr>
          <a:xfrm>
            <a:off x="714630" y="4554998"/>
            <a:ext cx="6628461" cy="365125"/>
          </a:xfrm>
        </p:spPr>
        <p:txBody>
          <a:bodyPr>
            <a:noAutofit/>
          </a:bodyPr>
          <a:lstStyle>
            <a:lvl1pPr marL="0" indent="0" algn="l">
              <a:buNone/>
              <a:defRPr sz="2200">
                <a:solidFill>
                  <a:srgbClr val="001F47"/>
                </a:solidFill>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spTree>
    <p:extLst>
      <p:ext uri="{BB962C8B-B14F-4D97-AF65-F5344CB8AC3E}">
        <p14:creationId xmlns:p14="http://schemas.microsoft.com/office/powerpoint/2010/main" val="4253587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err="1">
                <a:solidFill>
                  <a:srgbClr val="001F47"/>
                </a:solidFill>
                <a:latin typeface="Plus Jakarta Sans" pitchFamily="2" charset="77"/>
                <a:cs typeface="Plus Jakarta Sans" pitchFamily="2" charset="77"/>
              </a:rPr>
              <a:t>tpi.org.uk</a:t>
            </a:r>
            <a:r>
              <a:rPr lang="en-US" sz="1200" b="0" i="0">
                <a:solidFill>
                  <a:srgbClr val="001F47"/>
                </a:solidFill>
                <a:latin typeface="Plus Jakarta Sans" pitchFamily="2" charset="77"/>
                <a:cs typeface="Plus Jakarta Sans" pitchFamily="2" charset="77"/>
              </a:rPr>
              <a:t> </a:t>
            </a:r>
            <a:r>
              <a:rPr lang="en-US" sz="1200" b="0" i="0">
                <a:solidFill>
                  <a:srgbClr val="89C54B"/>
                </a:solidFill>
                <a:latin typeface="Plus Jakarta Sans" pitchFamily="2" charset="77"/>
                <a:cs typeface="Plus Jakarta Sans" pitchFamily="2" charset="77"/>
              </a:rPr>
              <a:t>#TPIConf24</a:t>
            </a:r>
            <a:endParaRPr lang="en-US" sz="1200" b="1" i="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a:t>Refreshment Break</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7D362-502B-940D-5787-941E8680F100}"/>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145869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err="1">
                <a:solidFill>
                  <a:srgbClr val="001F47"/>
                </a:solidFill>
                <a:latin typeface="Plus Jakarta Sans" pitchFamily="2" charset="77"/>
                <a:cs typeface="Plus Jakarta Sans" pitchFamily="2" charset="77"/>
              </a:rPr>
              <a:t>tpi.org.uk</a:t>
            </a:r>
            <a:r>
              <a:rPr lang="en-US" sz="1200" b="0" i="0">
                <a:solidFill>
                  <a:srgbClr val="001F47"/>
                </a:solidFill>
                <a:latin typeface="Plus Jakarta Sans" pitchFamily="2" charset="77"/>
                <a:cs typeface="Plus Jakarta Sans" pitchFamily="2" charset="77"/>
              </a:rPr>
              <a:t> </a:t>
            </a:r>
            <a:r>
              <a:rPr lang="en-US" sz="1200" b="0" i="0">
                <a:solidFill>
                  <a:srgbClr val="89C54B"/>
                </a:solidFill>
                <a:latin typeface="Plus Jakarta Sans" pitchFamily="2" charset="77"/>
                <a:cs typeface="Plus Jakarta Sans" pitchFamily="2" charset="77"/>
              </a:rPr>
              <a:t>#TPIConf24</a:t>
            </a:r>
            <a:endParaRPr lang="en-US" sz="1200" b="1" i="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a:t>Lunch</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00F51-D530-2D20-1EE9-8E98CFD3AE6C}"/>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3995523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hasCustomPrompt="1"/>
          </p:nvPr>
        </p:nvSpPr>
        <p:spPr>
          <a:xfrm>
            <a:off x="838200" y="2146853"/>
            <a:ext cx="6628461" cy="598591"/>
          </a:xfrm>
        </p:spPr>
        <p:txBody>
          <a:bodyPr anchor="b">
            <a:normAutofit/>
          </a:bodyPr>
          <a:lstStyle>
            <a:lvl1pPr algn="l">
              <a:defRPr sz="3600">
                <a:latin typeface="Plus Jakarta Sans" pitchFamily="2" charset="77"/>
                <a:cs typeface="Plus Jakarta Sans" pitchFamily="2" charset="77"/>
              </a:defRPr>
            </a:lvl1pPr>
          </a:lstStyle>
          <a:p>
            <a:r>
              <a:rPr lang="en-US"/>
              <a:t>Contact Us:</a:t>
            </a:r>
          </a:p>
        </p:txBody>
      </p:sp>
      <p:pic>
        <p:nvPicPr>
          <p:cNvPr id="6" name="Picture 5">
            <a:extLst>
              <a:ext uri="{FF2B5EF4-FFF2-40B4-BE49-F238E27FC236}">
                <a16:creationId xmlns:a16="http://schemas.microsoft.com/office/drawing/2014/main" id="{CBF9AA8D-C8E9-1873-0F65-5C4F2E56AFF2}"/>
              </a:ext>
            </a:extLst>
          </p:cNvPr>
          <p:cNvPicPr>
            <a:picLocks noChangeAspect="1"/>
          </p:cNvPicPr>
          <p:nvPr userDrawn="1"/>
        </p:nvPicPr>
        <p:blipFill>
          <a:blip r:embed="rId2"/>
          <a:stretch>
            <a:fillRect/>
          </a:stretch>
        </p:blipFill>
        <p:spPr>
          <a:xfrm>
            <a:off x="838200" y="1022552"/>
            <a:ext cx="3606209" cy="504244"/>
          </a:xfrm>
          <a:prstGeom prst="rect">
            <a:avLst/>
          </a:prstGeom>
        </p:spPr>
      </p:pic>
      <p:sp>
        <p:nvSpPr>
          <p:cNvPr id="10" name="TextBox 9">
            <a:extLst>
              <a:ext uri="{FF2B5EF4-FFF2-40B4-BE49-F238E27FC236}">
                <a16:creationId xmlns:a16="http://schemas.microsoft.com/office/drawing/2014/main" id="{0032A268-6A4A-9BFC-616C-42ED7A4D5BDF}"/>
              </a:ext>
            </a:extLst>
          </p:cNvPr>
          <p:cNvSpPr txBox="1"/>
          <p:nvPr userDrawn="1"/>
        </p:nvSpPr>
        <p:spPr>
          <a:xfrm>
            <a:off x="838198" y="6232466"/>
            <a:ext cx="2604052" cy="261610"/>
          </a:xfrm>
          <a:prstGeom prst="rect">
            <a:avLst/>
          </a:prstGeom>
          <a:noFill/>
        </p:spPr>
        <p:txBody>
          <a:bodyPr wrap="square" rtlCol="0">
            <a:spAutoFit/>
          </a:bodyPr>
          <a:lstStyle/>
          <a:p>
            <a:pPr algn="l"/>
            <a:r>
              <a:rPr lang="en-US" sz="1100" b="0" i="0" err="1">
                <a:solidFill>
                  <a:schemeClr val="bg1"/>
                </a:solidFill>
                <a:latin typeface="Plus Jakarta Sans" pitchFamily="2" charset="77"/>
                <a:cs typeface="Plus Jakarta Sans" pitchFamily="2" charset="77"/>
              </a:rPr>
              <a:t>tpi.org.uk</a:t>
            </a:r>
            <a:r>
              <a:rPr lang="en-US" sz="1100" b="0" i="0">
                <a:solidFill>
                  <a:schemeClr val="bg1"/>
                </a:solidFill>
                <a:latin typeface="Plus Jakarta Sans" pitchFamily="2" charset="77"/>
                <a:cs typeface="Plus Jakarta Sans" pitchFamily="2" charset="77"/>
              </a:rPr>
              <a:t> </a:t>
            </a:r>
            <a:r>
              <a:rPr lang="en-US" sz="1100" b="0" i="0">
                <a:solidFill>
                  <a:srgbClr val="89C54B"/>
                </a:solidFill>
                <a:latin typeface="Plus Jakarta Sans" pitchFamily="2" charset="77"/>
                <a:cs typeface="Plus Jakarta Sans" pitchFamily="2" charset="77"/>
              </a:rPr>
              <a:t>#TPIConf24</a:t>
            </a:r>
            <a:endParaRPr lang="en-US" sz="1100" b="1" i="0">
              <a:solidFill>
                <a:srgbClr val="001F47"/>
              </a:solidFill>
              <a:latin typeface="Plus Jakarta Sans" pitchFamily="2" charset="77"/>
              <a:cs typeface="Plus Jakarta Sans" pitchFamily="2" charset="77"/>
            </a:endParaRPr>
          </a:p>
        </p:txBody>
      </p:sp>
      <p:sp>
        <p:nvSpPr>
          <p:cNvPr id="7" name="Subtitle 2">
            <a:extLst>
              <a:ext uri="{FF2B5EF4-FFF2-40B4-BE49-F238E27FC236}">
                <a16:creationId xmlns:a16="http://schemas.microsoft.com/office/drawing/2014/main" id="{AE00448B-6AC0-214B-92DB-36E2281FDEC9}"/>
              </a:ext>
            </a:extLst>
          </p:cNvPr>
          <p:cNvSpPr txBox="1">
            <a:spLocks/>
          </p:cNvSpPr>
          <p:nvPr userDrawn="1"/>
        </p:nvSpPr>
        <p:spPr>
          <a:xfrm>
            <a:off x="838199" y="3558358"/>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a:solidFill>
                  <a:srgbClr val="89C54B"/>
                </a:solidFill>
                <a:latin typeface="Plus Jakarta Sans" pitchFamily="2" charset="77"/>
                <a:cs typeface="Plus Jakarta Sans" pitchFamily="2" charset="77"/>
              </a:rPr>
              <a:t>E:      </a:t>
            </a:r>
            <a:r>
              <a:rPr lang="en-US" sz="1800" b="0" i="0" err="1">
                <a:latin typeface="Plus Jakarta Sans" pitchFamily="2" charset="77"/>
                <a:cs typeface="Plus Jakarta Sans" pitchFamily="2" charset="77"/>
              </a:rPr>
              <a:t>info@tpi.org.uk</a:t>
            </a:r>
            <a:endParaRPr lang="en-US" sz="1800" b="0" i="0" u="sng">
              <a:solidFill>
                <a:schemeClr val="bg1"/>
              </a:solidFill>
              <a:latin typeface="Plus Jakarta Sans" pitchFamily="2" charset="77"/>
              <a:cs typeface="Plus Jakarta Sans" pitchFamily="2" charset="77"/>
            </a:endParaRPr>
          </a:p>
        </p:txBody>
      </p:sp>
      <p:sp>
        <p:nvSpPr>
          <p:cNvPr id="11" name="Subtitle 2">
            <a:extLst>
              <a:ext uri="{FF2B5EF4-FFF2-40B4-BE49-F238E27FC236}">
                <a16:creationId xmlns:a16="http://schemas.microsoft.com/office/drawing/2014/main" id="{49AC4DEA-6D8E-D9E6-427E-E84AF6F236BE}"/>
              </a:ext>
            </a:extLst>
          </p:cNvPr>
          <p:cNvSpPr txBox="1">
            <a:spLocks/>
          </p:cNvSpPr>
          <p:nvPr userDrawn="1"/>
        </p:nvSpPr>
        <p:spPr>
          <a:xfrm>
            <a:off x="838199" y="3162291"/>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a:solidFill>
                  <a:srgbClr val="89C54B"/>
                </a:solidFill>
                <a:latin typeface="Plus Jakarta Sans" pitchFamily="2" charset="77"/>
                <a:cs typeface="Plus Jakarta Sans" pitchFamily="2" charset="77"/>
              </a:rPr>
              <a:t>W:    </a:t>
            </a:r>
            <a:r>
              <a:rPr lang="en-US" sz="1800" b="0" i="0" err="1">
                <a:latin typeface="Plus Jakarta Sans" pitchFamily="2" charset="77"/>
                <a:cs typeface="Plus Jakarta Sans" pitchFamily="2" charset="77"/>
              </a:rPr>
              <a:t>www.tpi.org.uk</a:t>
            </a:r>
            <a:endParaRPr lang="en-US" sz="1800" b="0" i="0" u="sng">
              <a:solidFill>
                <a:schemeClr val="bg1"/>
              </a:solidFill>
              <a:latin typeface="Plus Jakarta Sans" pitchFamily="2" charset="77"/>
              <a:cs typeface="Plus Jakarta Sans" pitchFamily="2" charset="77"/>
            </a:endParaRPr>
          </a:p>
        </p:txBody>
      </p:sp>
      <p:sp>
        <p:nvSpPr>
          <p:cNvPr id="13" name="TextBox 12">
            <a:extLst>
              <a:ext uri="{FF2B5EF4-FFF2-40B4-BE49-F238E27FC236}">
                <a16:creationId xmlns:a16="http://schemas.microsoft.com/office/drawing/2014/main" id="{E6E33A80-6E5E-FF04-DD38-EB56FF22AF67}"/>
              </a:ext>
            </a:extLst>
          </p:cNvPr>
          <p:cNvSpPr txBox="1"/>
          <p:nvPr userDrawn="1"/>
        </p:nvSpPr>
        <p:spPr>
          <a:xfrm>
            <a:off x="838198" y="4505986"/>
            <a:ext cx="2604052" cy="1015663"/>
          </a:xfrm>
          <a:prstGeom prst="rect">
            <a:avLst/>
          </a:prstGeom>
          <a:noFill/>
        </p:spPr>
        <p:txBody>
          <a:bodyPr wrap="square">
            <a:spAutoFit/>
          </a:bodyPr>
          <a:lstStyle/>
          <a:p>
            <a:r>
              <a:rPr lang="en-GB" sz="1200" b="1">
                <a:solidFill>
                  <a:schemeClr val="bg1"/>
                </a:solidFill>
                <a:effectLst/>
                <a:latin typeface="Plus Jakarta Sans" pitchFamily="2" charset="77"/>
                <a:cs typeface="Plus Jakarta Sans" pitchFamily="2" charset="77"/>
              </a:rPr>
              <a:t>Corporate Memberships:</a:t>
            </a:r>
            <a:br>
              <a:rPr lang="en-GB" sz="1200">
                <a:solidFill>
                  <a:schemeClr val="bg1"/>
                </a:solidFill>
                <a:effectLst/>
                <a:latin typeface="Plus Jakarta Sans" pitchFamily="2" charset="77"/>
                <a:cs typeface="Plus Jakarta Sans" pitchFamily="2" charset="77"/>
              </a:rPr>
            </a:br>
            <a:r>
              <a:rPr lang="en-GB" sz="1200">
                <a:solidFill>
                  <a:schemeClr val="bg1"/>
                </a:solidFill>
                <a:effectLst/>
                <a:latin typeface="Plus Jakarta Sans" pitchFamily="2" charset="77"/>
                <a:cs typeface="Plus Jakarta Sans" pitchFamily="2" charset="77"/>
              </a:rPr>
              <a:t>3rd Floor, 2-4 St George's Road, </a:t>
            </a:r>
            <a:br>
              <a:rPr lang="en-GB" sz="1200">
                <a:solidFill>
                  <a:schemeClr val="bg1"/>
                </a:solidFill>
                <a:effectLst/>
                <a:latin typeface="Plus Jakarta Sans" pitchFamily="2" charset="77"/>
                <a:cs typeface="Plus Jakarta Sans" pitchFamily="2" charset="77"/>
              </a:rPr>
            </a:br>
            <a:r>
              <a:rPr lang="en-GB" sz="1200">
                <a:solidFill>
                  <a:schemeClr val="bg1"/>
                </a:solidFill>
                <a:effectLst/>
                <a:latin typeface="Plus Jakarta Sans" pitchFamily="2" charset="77"/>
                <a:cs typeface="Plus Jakarta Sans" pitchFamily="2" charset="77"/>
              </a:rPr>
              <a:t>London</a:t>
            </a:r>
          </a:p>
          <a:p>
            <a:r>
              <a:rPr lang="en-GB" sz="1200">
                <a:solidFill>
                  <a:schemeClr val="bg1"/>
                </a:solidFill>
                <a:effectLst/>
                <a:latin typeface="Plus Jakarta Sans" pitchFamily="2" charset="77"/>
                <a:cs typeface="Plus Jakarta Sans" pitchFamily="2" charset="77"/>
              </a:rPr>
              <a:t>SW19 4DP</a:t>
            </a:r>
          </a:p>
          <a:p>
            <a:r>
              <a:rPr lang="en-GB" sz="1200">
                <a:solidFill>
                  <a:schemeClr val="bg1"/>
                </a:solidFill>
                <a:effectLst/>
                <a:latin typeface="Plus Jakarta Sans" pitchFamily="2" charset="77"/>
                <a:cs typeface="Plus Jakarta Sans" pitchFamily="2" charset="77"/>
              </a:rPr>
              <a:t>T:  0207 978 2607</a:t>
            </a:r>
          </a:p>
        </p:txBody>
      </p:sp>
      <p:sp>
        <p:nvSpPr>
          <p:cNvPr id="14" name="TextBox 13">
            <a:extLst>
              <a:ext uri="{FF2B5EF4-FFF2-40B4-BE49-F238E27FC236}">
                <a16:creationId xmlns:a16="http://schemas.microsoft.com/office/drawing/2014/main" id="{D3E606C9-F937-E3A2-4331-AB1582F53BE3}"/>
              </a:ext>
            </a:extLst>
          </p:cNvPr>
          <p:cNvSpPr txBox="1"/>
          <p:nvPr userDrawn="1"/>
        </p:nvSpPr>
        <p:spPr>
          <a:xfrm>
            <a:off x="3491948" y="4486843"/>
            <a:ext cx="2604052" cy="1015663"/>
          </a:xfrm>
          <a:prstGeom prst="rect">
            <a:avLst/>
          </a:prstGeom>
          <a:noFill/>
        </p:spPr>
        <p:txBody>
          <a:bodyPr wrap="square">
            <a:spAutoFit/>
          </a:bodyPr>
          <a:lstStyle/>
          <a:p>
            <a:r>
              <a:rPr lang="en-GB" sz="1200" b="1">
                <a:solidFill>
                  <a:schemeClr val="bg1"/>
                </a:solidFill>
                <a:effectLst/>
                <a:latin typeface="Plus Jakarta Sans" pitchFamily="2" charset="77"/>
                <a:cs typeface="Plus Jakarta Sans" pitchFamily="2" charset="77"/>
              </a:rPr>
              <a:t>Professional Memberships:</a:t>
            </a:r>
            <a:br>
              <a:rPr lang="en-GB" sz="1200">
                <a:solidFill>
                  <a:schemeClr val="bg1"/>
                </a:solidFill>
                <a:effectLst/>
                <a:latin typeface="Plus Jakarta Sans" pitchFamily="2" charset="77"/>
                <a:cs typeface="Plus Jakarta Sans" pitchFamily="2" charset="77"/>
              </a:rPr>
            </a:br>
            <a:r>
              <a:rPr lang="en-GB" sz="1200">
                <a:solidFill>
                  <a:schemeClr val="bg1"/>
                </a:solidFill>
                <a:effectLst/>
                <a:latin typeface="Plus Jakarta Sans" pitchFamily="2" charset="77"/>
                <a:cs typeface="Plus Jakarta Sans" pitchFamily="2" charset="77"/>
              </a:rPr>
              <a:t>3rd Floor, 2-4 St George's Road, </a:t>
            </a:r>
          </a:p>
          <a:p>
            <a:r>
              <a:rPr lang="en-GB" sz="1200">
                <a:solidFill>
                  <a:schemeClr val="bg1"/>
                </a:solidFill>
                <a:effectLst/>
                <a:latin typeface="Plus Jakarta Sans" pitchFamily="2" charset="77"/>
                <a:cs typeface="Plus Jakarta Sans" pitchFamily="2" charset="77"/>
              </a:rPr>
              <a:t>London</a:t>
            </a:r>
          </a:p>
          <a:p>
            <a:r>
              <a:rPr lang="en-GB" sz="1200">
                <a:solidFill>
                  <a:schemeClr val="bg1"/>
                </a:solidFill>
                <a:effectLst/>
                <a:latin typeface="Plus Jakarta Sans" pitchFamily="2" charset="77"/>
                <a:cs typeface="Plus Jakarta Sans" pitchFamily="2" charset="77"/>
              </a:rPr>
              <a:t>SW19 4DP</a:t>
            </a:r>
          </a:p>
          <a:p>
            <a:r>
              <a:rPr lang="en-GB" sz="1200">
                <a:solidFill>
                  <a:schemeClr val="bg1"/>
                </a:solidFill>
                <a:effectLst/>
                <a:latin typeface="Plus Jakarta Sans" pitchFamily="2" charset="77"/>
                <a:cs typeface="Plus Jakarta Sans" pitchFamily="2" charset="77"/>
              </a:rPr>
              <a:t>T:  020 3319 7575</a:t>
            </a:r>
          </a:p>
        </p:txBody>
      </p:sp>
      <p:pic>
        <p:nvPicPr>
          <p:cNvPr id="5" name="Picture 4" descr="A group of green and white triangles&#10;&#10;Description automatically generated">
            <a:extLst>
              <a:ext uri="{FF2B5EF4-FFF2-40B4-BE49-F238E27FC236}">
                <a16:creationId xmlns:a16="http://schemas.microsoft.com/office/drawing/2014/main" id="{2311B609-C209-AFFE-51EB-C6797698C1EB}"/>
              </a:ext>
            </a:extLst>
          </p:cNvPr>
          <p:cNvPicPr>
            <a:picLocks noChangeAspect="1"/>
          </p:cNvPicPr>
          <p:nvPr userDrawn="1"/>
        </p:nvPicPr>
        <p:blipFill>
          <a:blip r:embed="rId3"/>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3855202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B5F1E3-8F8F-12E9-90A8-A26227BCFCB7}"/>
              </a:ext>
            </a:extLst>
          </p:cNvPr>
          <p:cNvPicPr>
            <a:picLocks noChangeAspect="1"/>
          </p:cNvPicPr>
          <p:nvPr userDrawn="1"/>
        </p:nvPicPr>
        <p:blipFill>
          <a:blip r:embed="rId2"/>
          <a:stretch>
            <a:fillRect/>
          </a:stretch>
        </p:blipFill>
        <p:spPr>
          <a:xfrm>
            <a:off x="-41537" y="-1989"/>
            <a:ext cx="12275073" cy="6859989"/>
          </a:xfrm>
          <a:prstGeom prst="rect">
            <a:avLst/>
          </a:prstGeom>
        </p:spPr>
      </p:pic>
      <p:cxnSp>
        <p:nvCxnSpPr>
          <p:cNvPr id="10" name="Straight Connector 9"/>
          <p:cNvCxnSpPr/>
          <p:nvPr userDrawn="1"/>
        </p:nvCxnSpPr>
        <p:spPr>
          <a:xfrm flipH="1">
            <a:off x="741236" y="3848100"/>
            <a:ext cx="2159799"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14" name="Text Placeholder 15"/>
          <p:cNvSpPr>
            <a:spLocks noGrp="1"/>
          </p:cNvSpPr>
          <p:nvPr>
            <p:ph type="body" sz="quarter" idx="11" hasCustomPrompt="1"/>
          </p:nvPr>
        </p:nvSpPr>
        <p:spPr>
          <a:xfrm>
            <a:off x="735110" y="4021403"/>
            <a:ext cx="3407434" cy="836613"/>
          </a:xfrm>
          <a:prstGeom prst="rect">
            <a:avLst/>
          </a:prstGeom>
        </p:spPr>
        <p:txBody>
          <a:bodyPr vert="horz"/>
          <a:lstStyle>
            <a:lvl1pPr marL="0" indent="0">
              <a:buNone/>
              <a:defRPr sz="1600" baseline="0">
                <a:solidFill>
                  <a:schemeClr val="tx1"/>
                </a:solidFill>
                <a:latin typeface="Arial Narrow"/>
                <a:cs typeface="Helvetica"/>
              </a:defRPr>
            </a:lvl1pPr>
          </a:lstStyle>
          <a:p>
            <a:pPr lvl="0"/>
            <a:r>
              <a:rPr lang="en-US"/>
              <a:t>&gt;Insert presenters name here&lt;</a:t>
            </a:r>
          </a:p>
        </p:txBody>
      </p:sp>
      <p:sp>
        <p:nvSpPr>
          <p:cNvPr id="15" name="Text Placeholder 3"/>
          <p:cNvSpPr>
            <a:spLocks noGrp="1"/>
          </p:cNvSpPr>
          <p:nvPr>
            <p:ph type="body" sz="quarter" idx="10" hasCustomPrompt="1"/>
          </p:nvPr>
        </p:nvSpPr>
        <p:spPr>
          <a:xfrm>
            <a:off x="735109" y="1815449"/>
            <a:ext cx="7054224" cy="1206500"/>
          </a:xfrm>
          <a:prstGeom prst="rect">
            <a:avLst/>
          </a:prstGeom>
        </p:spPr>
        <p:txBody>
          <a:bodyPr vert="horz" anchor="b" anchorCtr="0"/>
          <a:lstStyle>
            <a:lvl1pPr marL="0" indent="0">
              <a:buNone/>
              <a:defRPr sz="2400" b="1" i="0" spc="-50">
                <a:solidFill>
                  <a:schemeClr val="tx1"/>
                </a:solidFill>
                <a:latin typeface="Arial Black"/>
                <a:cs typeface="Helvetica"/>
              </a:defRPr>
            </a:lvl1pPr>
          </a:lstStyle>
          <a:p>
            <a:pPr marL="0" marR="0" lvl="0" indent="0" algn="l" defTabSz="542102" rtl="0" eaLnBrk="1" fontAlgn="auto" latinLnBrk="0" hangingPunct="1">
              <a:lnSpc>
                <a:spcPct val="100000"/>
              </a:lnSpc>
              <a:spcBef>
                <a:spcPct val="20000"/>
              </a:spcBef>
              <a:spcAft>
                <a:spcPts val="0"/>
              </a:spcAft>
              <a:buClrTx/>
              <a:buSzTx/>
              <a:buFont typeface="Arial"/>
              <a:buNone/>
              <a:tabLst/>
              <a:defRPr/>
            </a:pPr>
            <a:r>
              <a:rPr lang="en-US"/>
              <a:t>Title here</a:t>
            </a:r>
            <a:endParaRPr lang="en-US">
              <a:solidFill>
                <a:srgbClr val="FFFFFF"/>
              </a:solidFill>
            </a:endParaRPr>
          </a:p>
        </p:txBody>
      </p:sp>
      <p:pic>
        <p:nvPicPr>
          <p:cNvPr id="2" name="Picture 1" descr="An image of a group of people from various occupations and diverse backgrounds">
            <a:extLst>
              <a:ext uri="{FF2B5EF4-FFF2-40B4-BE49-F238E27FC236}">
                <a16:creationId xmlns:a16="http://schemas.microsoft.com/office/drawing/2014/main" id="{CB585D3C-0C1E-4336-AB7A-4DB5EE143C8D}"/>
              </a:ext>
            </a:extLst>
          </p:cNvPr>
          <p:cNvPicPr>
            <a:picLocks noChangeAspect="1"/>
          </p:cNvPicPr>
          <p:nvPr userDrawn="1"/>
        </p:nvPicPr>
        <p:blipFill>
          <a:blip r:embed="rId3"/>
          <a:stretch>
            <a:fillRect/>
          </a:stretch>
        </p:blipFill>
        <p:spPr>
          <a:xfrm>
            <a:off x="446930" y="5033743"/>
            <a:ext cx="11331002" cy="1824257"/>
          </a:xfrm>
          <a:prstGeom prst="rect">
            <a:avLst/>
          </a:prstGeom>
        </p:spPr>
      </p:pic>
      <p:pic>
        <p:nvPicPr>
          <p:cNvPr id="5" name="Graphic 4">
            <a:extLst>
              <a:ext uri="{FF2B5EF4-FFF2-40B4-BE49-F238E27FC236}">
                <a16:creationId xmlns:a16="http://schemas.microsoft.com/office/drawing/2014/main" id="{9F53FB88-5BE2-38CD-2301-F565D6E477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6523" y="397684"/>
            <a:ext cx="4311450" cy="587589"/>
          </a:xfrm>
          <a:prstGeom prst="rect">
            <a:avLst/>
          </a:prstGeom>
        </p:spPr>
      </p:pic>
    </p:spTree>
    <p:extLst>
      <p:ext uri="{BB962C8B-B14F-4D97-AF65-F5344CB8AC3E}">
        <p14:creationId xmlns:p14="http://schemas.microsoft.com/office/powerpoint/2010/main" val="228531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396557"/>
      </p:ext>
    </p:extLst>
  </p:cSld>
  <p:clrMap bg1="lt1" tx1="dk1" bg2="lt2" tx2="dk2" accent1="accent1" accent2="accent2" accent3="accent3" accent4="accent4" accent5="accent5" accent6="accent6" hlink="hlink" folHlink="folHlink"/>
  <p:sldLayoutIdLst>
    <p:sldLayoutId id="2147483677" r:id="rId1"/>
    <p:sldLayoutId id="2147483699" r:id="rId2"/>
    <p:sldLayoutId id="2147483692" r:id="rId3"/>
    <p:sldLayoutId id="2147483685" r:id="rId4"/>
    <p:sldLayoutId id="2147483700" r:id="rId5"/>
    <p:sldLayoutId id="2147483680" r:id="rId6"/>
    <p:sldLayoutId id="2147483681" r:id="rId7"/>
    <p:sldLayoutId id="2147483674" r:id="rId8"/>
  </p:sldLayoutIdLst>
  <p:txStyles>
    <p:title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lus Jakarta Sans" pitchFamily="2" charset="77"/>
          <a:ea typeface="+mn-ea"/>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lus Jakarta Sans" pitchFamily="2" charset="77"/>
          <a:ea typeface="+mn-ea"/>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lus Jakarta Sans" pitchFamily="2" charset="77"/>
          <a:ea typeface="+mn-ea"/>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lus Jakarta Sans" pitchFamily="2" charset="77"/>
          <a:ea typeface="+mn-ea"/>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33549"/>
      </p:ext>
    </p:extLst>
  </p:cSld>
  <p:clrMap bg1="lt1" tx1="dk1" bg2="lt2" tx2="dk2" accent1="accent1" accent2="accent2" accent3="accent3" accent4="accent4" accent5="accent5" accent6="accent6" hlink="hlink" folHlink="folHlink"/>
  <p:sldLayoutIdLst>
    <p:sldLayoutId id="2147483649" r:id="rId1"/>
    <p:sldLayoutId id="2147483654" r:id="rId2"/>
  </p:sldLayoutIdLst>
  <p:hf hdr="0" ftr="0" dt="0"/>
  <p:txStyles>
    <p:titleStyle>
      <a:lvl1pPr algn="ctr" defTabSz="1084204" rtl="0" eaLnBrk="1" latinLnBrk="0" hangingPunct="1">
        <a:spcBef>
          <a:spcPct val="0"/>
        </a:spcBef>
        <a:buNone/>
        <a:defRPr sz="10400" kern="1200">
          <a:solidFill>
            <a:schemeClr val="tx1"/>
          </a:solidFill>
          <a:latin typeface="+mj-lt"/>
          <a:ea typeface="+mj-ea"/>
          <a:cs typeface="+mj-cs"/>
        </a:defRPr>
      </a:lvl1pPr>
    </p:titleStyle>
    <p:bodyStyle>
      <a:lvl1pPr marL="813153" indent="-813153" algn="l" defTabSz="1084204" rtl="0" eaLnBrk="1" latinLnBrk="0" hangingPunct="1">
        <a:spcBef>
          <a:spcPct val="20000"/>
        </a:spcBef>
        <a:buFont typeface="Arial"/>
        <a:buChar char="•"/>
        <a:defRPr sz="7600" kern="1200">
          <a:solidFill>
            <a:schemeClr val="tx1"/>
          </a:solidFill>
          <a:latin typeface="+mn-lt"/>
          <a:ea typeface="+mn-ea"/>
          <a:cs typeface="+mn-cs"/>
        </a:defRPr>
      </a:lvl1pPr>
      <a:lvl2pPr marL="1761832" indent="-677628" algn="l" defTabSz="1084204" rtl="0" eaLnBrk="1" latinLnBrk="0" hangingPunct="1">
        <a:spcBef>
          <a:spcPct val="20000"/>
        </a:spcBef>
        <a:buFont typeface="Arial"/>
        <a:buChar char="–"/>
        <a:defRPr sz="6600" kern="1200">
          <a:solidFill>
            <a:schemeClr val="tx1"/>
          </a:solidFill>
          <a:latin typeface="+mn-lt"/>
          <a:ea typeface="+mn-ea"/>
          <a:cs typeface="+mn-cs"/>
        </a:defRPr>
      </a:lvl2pPr>
      <a:lvl3pPr marL="2710510" indent="-542102" algn="l" defTabSz="1084204" rtl="0" eaLnBrk="1" latinLnBrk="0" hangingPunct="1">
        <a:spcBef>
          <a:spcPct val="20000"/>
        </a:spcBef>
        <a:buFont typeface="Arial"/>
        <a:buChar char="•"/>
        <a:defRPr sz="5700" kern="1200">
          <a:solidFill>
            <a:schemeClr val="tx1"/>
          </a:solidFill>
          <a:latin typeface="+mn-lt"/>
          <a:ea typeface="+mn-ea"/>
          <a:cs typeface="+mn-cs"/>
        </a:defRPr>
      </a:lvl3pPr>
      <a:lvl4pPr marL="3794714" indent="-542102" algn="l" defTabSz="1084204" rtl="0" eaLnBrk="1" latinLnBrk="0" hangingPunct="1">
        <a:spcBef>
          <a:spcPct val="20000"/>
        </a:spcBef>
        <a:buFont typeface="Arial"/>
        <a:buChar char="–"/>
        <a:defRPr sz="4700" kern="1200">
          <a:solidFill>
            <a:schemeClr val="tx1"/>
          </a:solidFill>
          <a:latin typeface="+mn-lt"/>
          <a:ea typeface="+mn-ea"/>
          <a:cs typeface="+mn-cs"/>
        </a:defRPr>
      </a:lvl4pPr>
      <a:lvl5pPr marL="4878918" indent="-542102" algn="l" defTabSz="1084204" rtl="0" eaLnBrk="1" latinLnBrk="0" hangingPunct="1">
        <a:spcBef>
          <a:spcPct val="20000"/>
        </a:spcBef>
        <a:buFont typeface="Arial"/>
        <a:buChar char="»"/>
        <a:defRPr sz="4700" kern="1200">
          <a:solidFill>
            <a:schemeClr val="tx1"/>
          </a:solidFill>
          <a:latin typeface="+mn-lt"/>
          <a:ea typeface="+mn-ea"/>
          <a:cs typeface="+mn-cs"/>
        </a:defRPr>
      </a:lvl5pPr>
      <a:lvl6pPr marL="5963122" indent="-542102" algn="l" defTabSz="1084204" rtl="0" eaLnBrk="1" latinLnBrk="0" hangingPunct="1">
        <a:spcBef>
          <a:spcPct val="20000"/>
        </a:spcBef>
        <a:buFont typeface="Arial"/>
        <a:buChar char="•"/>
        <a:defRPr sz="4700" kern="1200">
          <a:solidFill>
            <a:schemeClr val="tx1"/>
          </a:solidFill>
          <a:latin typeface="+mn-lt"/>
          <a:ea typeface="+mn-ea"/>
          <a:cs typeface="+mn-cs"/>
        </a:defRPr>
      </a:lvl6pPr>
      <a:lvl7pPr marL="7047327" indent="-542102" algn="l" defTabSz="1084204" rtl="0" eaLnBrk="1" latinLnBrk="0" hangingPunct="1">
        <a:spcBef>
          <a:spcPct val="20000"/>
        </a:spcBef>
        <a:buFont typeface="Arial"/>
        <a:buChar char="•"/>
        <a:defRPr sz="4700" kern="1200">
          <a:solidFill>
            <a:schemeClr val="tx1"/>
          </a:solidFill>
          <a:latin typeface="+mn-lt"/>
          <a:ea typeface="+mn-ea"/>
          <a:cs typeface="+mn-cs"/>
        </a:defRPr>
      </a:lvl7pPr>
      <a:lvl8pPr marL="8131531" indent="-542102" algn="l" defTabSz="1084204" rtl="0" eaLnBrk="1" latinLnBrk="0" hangingPunct="1">
        <a:spcBef>
          <a:spcPct val="20000"/>
        </a:spcBef>
        <a:buFont typeface="Arial"/>
        <a:buChar char="•"/>
        <a:defRPr sz="4700" kern="1200">
          <a:solidFill>
            <a:schemeClr val="tx1"/>
          </a:solidFill>
          <a:latin typeface="+mn-lt"/>
          <a:ea typeface="+mn-ea"/>
          <a:cs typeface="+mn-cs"/>
        </a:defRPr>
      </a:lvl8pPr>
      <a:lvl9pPr marL="9215735" indent="-542102" algn="l" defTabSz="1084204"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en-US"/>
      </a:defPPr>
      <a:lvl1pPr marL="0" algn="l" defTabSz="1084204" rtl="0" eaLnBrk="1" latinLnBrk="0" hangingPunct="1">
        <a:defRPr sz="4300" kern="1200">
          <a:solidFill>
            <a:schemeClr val="tx1"/>
          </a:solidFill>
          <a:latin typeface="+mn-lt"/>
          <a:ea typeface="+mn-ea"/>
          <a:cs typeface="+mn-cs"/>
        </a:defRPr>
      </a:lvl1pPr>
      <a:lvl2pPr marL="1084204" algn="l" defTabSz="1084204" rtl="0" eaLnBrk="1" latinLnBrk="0" hangingPunct="1">
        <a:defRPr sz="4300" kern="1200">
          <a:solidFill>
            <a:schemeClr val="tx1"/>
          </a:solidFill>
          <a:latin typeface="+mn-lt"/>
          <a:ea typeface="+mn-ea"/>
          <a:cs typeface="+mn-cs"/>
        </a:defRPr>
      </a:lvl2pPr>
      <a:lvl3pPr marL="2168408" algn="l" defTabSz="1084204" rtl="0" eaLnBrk="1" latinLnBrk="0" hangingPunct="1">
        <a:defRPr sz="4300" kern="1200">
          <a:solidFill>
            <a:schemeClr val="tx1"/>
          </a:solidFill>
          <a:latin typeface="+mn-lt"/>
          <a:ea typeface="+mn-ea"/>
          <a:cs typeface="+mn-cs"/>
        </a:defRPr>
      </a:lvl3pPr>
      <a:lvl4pPr marL="3252612" algn="l" defTabSz="1084204" rtl="0" eaLnBrk="1" latinLnBrk="0" hangingPunct="1">
        <a:defRPr sz="4300" kern="1200">
          <a:solidFill>
            <a:schemeClr val="tx1"/>
          </a:solidFill>
          <a:latin typeface="+mn-lt"/>
          <a:ea typeface="+mn-ea"/>
          <a:cs typeface="+mn-cs"/>
        </a:defRPr>
      </a:lvl4pPr>
      <a:lvl5pPr marL="4336816" algn="l" defTabSz="1084204" rtl="0" eaLnBrk="1" latinLnBrk="0" hangingPunct="1">
        <a:defRPr sz="4300" kern="1200">
          <a:solidFill>
            <a:schemeClr val="tx1"/>
          </a:solidFill>
          <a:latin typeface="+mn-lt"/>
          <a:ea typeface="+mn-ea"/>
          <a:cs typeface="+mn-cs"/>
        </a:defRPr>
      </a:lvl5pPr>
      <a:lvl6pPr marL="5421020" algn="l" defTabSz="1084204" rtl="0" eaLnBrk="1" latinLnBrk="0" hangingPunct="1">
        <a:defRPr sz="4300" kern="1200">
          <a:solidFill>
            <a:schemeClr val="tx1"/>
          </a:solidFill>
          <a:latin typeface="+mn-lt"/>
          <a:ea typeface="+mn-ea"/>
          <a:cs typeface="+mn-cs"/>
        </a:defRPr>
      </a:lvl6pPr>
      <a:lvl7pPr marL="6505224" algn="l" defTabSz="1084204" rtl="0" eaLnBrk="1" latinLnBrk="0" hangingPunct="1">
        <a:defRPr sz="4300" kern="1200">
          <a:solidFill>
            <a:schemeClr val="tx1"/>
          </a:solidFill>
          <a:latin typeface="+mn-lt"/>
          <a:ea typeface="+mn-ea"/>
          <a:cs typeface="+mn-cs"/>
        </a:defRPr>
      </a:lvl7pPr>
      <a:lvl8pPr marL="7589429" algn="l" defTabSz="1084204" rtl="0" eaLnBrk="1" latinLnBrk="0" hangingPunct="1">
        <a:defRPr sz="4300" kern="1200">
          <a:solidFill>
            <a:schemeClr val="tx1"/>
          </a:solidFill>
          <a:latin typeface="+mn-lt"/>
          <a:ea typeface="+mn-ea"/>
          <a:cs typeface="+mn-cs"/>
        </a:defRPr>
      </a:lvl8pPr>
      <a:lvl9pPr marL="8673633" algn="l" defTabSz="108420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buildingsafetycampaign.gov.uk/" TargetMode="External"/><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hyperlink" Target="https://www.youtube.com/watch?v=9OgmRE8mnII" TargetMode="External"/><Relationship Id="rId4" Type="http://schemas.openxmlformats.org/officeDocument/2006/relationships/hyperlink" Target="https://www.gov.uk/government/collections/managing-high-rise-residential-building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48EE-2DB3-D61F-4C33-D012A9A946F8}"/>
              </a:ext>
            </a:extLst>
          </p:cNvPr>
          <p:cNvSpPr>
            <a:spLocks noGrp="1"/>
          </p:cNvSpPr>
          <p:nvPr>
            <p:ph type="ctrTitle"/>
          </p:nvPr>
        </p:nvSpPr>
        <p:spPr>
          <a:xfrm>
            <a:off x="600529" y="2183016"/>
            <a:ext cx="8033060" cy="1590773"/>
          </a:xfrm>
        </p:spPr>
        <p:txBody>
          <a:bodyPr>
            <a:noAutofit/>
          </a:bodyPr>
          <a:lstStyle/>
          <a:p>
            <a:r>
              <a:rPr lang="en-US">
                <a:latin typeface="Plus Jakarta Sans"/>
              </a:rPr>
              <a:t>How to Avoid the Common Pitfalls of Building Assessment Certificate Applications</a:t>
            </a:r>
            <a:endParaRPr lang="en-US"/>
          </a:p>
        </p:txBody>
      </p:sp>
      <p:sp>
        <p:nvSpPr>
          <p:cNvPr id="3" name="Subtitle 2">
            <a:extLst>
              <a:ext uri="{FF2B5EF4-FFF2-40B4-BE49-F238E27FC236}">
                <a16:creationId xmlns:a16="http://schemas.microsoft.com/office/drawing/2014/main" id="{8011CF90-49AC-95F6-AD35-B6448A83382A}"/>
              </a:ext>
            </a:extLst>
          </p:cNvPr>
          <p:cNvSpPr>
            <a:spLocks noGrp="1"/>
          </p:cNvSpPr>
          <p:nvPr>
            <p:ph type="subTitle" idx="1"/>
          </p:nvPr>
        </p:nvSpPr>
        <p:spPr>
          <a:xfrm>
            <a:off x="600529" y="4365433"/>
            <a:ext cx="6628461" cy="365125"/>
          </a:xfrm>
        </p:spPr>
        <p:txBody>
          <a:bodyPr vert="horz" lIns="91440" tIns="45720" rIns="91440" bIns="45720" rtlCol="0" anchor="ctr">
            <a:noAutofit/>
          </a:bodyPr>
          <a:lstStyle/>
          <a:p>
            <a:r>
              <a:rPr lang="en-US" sz="3600" b="1">
                <a:solidFill>
                  <a:srgbClr val="89C54B"/>
                </a:solidFill>
                <a:latin typeface="Plus Jakarta Sans"/>
              </a:rPr>
              <a:t>Tim Galloway</a:t>
            </a:r>
          </a:p>
          <a:p>
            <a:r>
              <a:rPr lang="en-US" sz="2400">
                <a:latin typeface="Plus Jakarta Sans"/>
              </a:rPr>
              <a:t>Health &amp; Safety Executive (HSE)</a:t>
            </a:r>
          </a:p>
        </p:txBody>
      </p:sp>
    </p:spTree>
    <p:extLst>
      <p:ext uri="{BB962C8B-B14F-4D97-AF65-F5344CB8AC3E}">
        <p14:creationId xmlns:p14="http://schemas.microsoft.com/office/powerpoint/2010/main" val="57657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9E7C-09F4-4D96-9194-5E295F8B6328}"/>
              </a:ext>
            </a:extLst>
          </p:cNvPr>
          <p:cNvSpPr>
            <a:spLocks noGrp="1"/>
          </p:cNvSpPr>
          <p:nvPr>
            <p:ph type="title"/>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t>Grenfell Tower Inquiry Phase 2 Report</a:t>
            </a:r>
          </a:p>
        </p:txBody>
      </p:sp>
      <p:sp>
        <p:nvSpPr>
          <p:cNvPr id="3" name="Text Placeholder 2">
            <a:extLst>
              <a:ext uri="{FF2B5EF4-FFF2-40B4-BE49-F238E27FC236}">
                <a16:creationId xmlns:a16="http://schemas.microsoft.com/office/drawing/2014/main" id="{0CC48CEE-B825-B0D6-B39F-B409A0063EBD}"/>
              </a:ext>
            </a:extLst>
          </p:cNvPr>
          <p:cNvSpPr>
            <a:spLocks noGrp="1"/>
          </p:cNvSpPr>
          <p:nvPr>
            <p:ph type="body" idx="11"/>
          </p:nvPr>
        </p:nvSpPr>
        <p:spPr>
          <a:xfrm>
            <a:off x="950504" y="1715444"/>
            <a:ext cx="10328972" cy="3717985"/>
          </a:xfrm>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a:t>Published September 2024</a:t>
            </a:r>
          </a:p>
          <a:p>
            <a:pPr marL="285750" indent="-285750">
              <a:buFont typeface="Arial" panose="020B0604020202020204" pitchFamily="34" charset="0"/>
              <a:buChar char="•"/>
            </a:pPr>
            <a:r>
              <a:rPr lang="en-GB"/>
              <a:t>Fourteen volumes, 1700 pages, 58 recommendations</a:t>
            </a:r>
          </a:p>
          <a:p>
            <a:pPr marL="285750" indent="-285750">
              <a:buFont typeface="Arial" panose="020B0604020202020204" pitchFamily="34" charset="0"/>
              <a:buChar char="•"/>
            </a:pPr>
            <a:r>
              <a:rPr lang="en-GB"/>
              <a:t>Severe criticism of government, local authority and industry players</a:t>
            </a:r>
          </a:p>
          <a:p>
            <a:pPr marL="285750" indent="-285750">
              <a:buFont typeface="Arial" panose="020B0604020202020204" pitchFamily="34" charset="0"/>
              <a:buChar char="•"/>
            </a:pPr>
            <a:r>
              <a:rPr lang="en-GB"/>
              <a:t>Stopped taking evidence in 2022 – not critical of new regime, but suggests more is needed</a:t>
            </a:r>
          </a:p>
          <a:p>
            <a:pPr marL="285750" indent="-285750">
              <a:buFont typeface="Arial" panose="020B0604020202020204" pitchFamily="34" charset="0"/>
              <a:buChar char="•"/>
            </a:pPr>
            <a:r>
              <a:rPr lang="en-GB"/>
              <a:t>Government response within 6 months</a:t>
            </a:r>
          </a:p>
          <a:p>
            <a:pPr marL="285750" indent="-285750">
              <a:buFont typeface="Arial" panose="020B0604020202020204" pitchFamily="34" charset="0"/>
              <a:buChar char="•"/>
            </a:pPr>
            <a:r>
              <a:rPr lang="en-GB"/>
              <a:t>Wider implications for industry</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How might industry respond?  </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Gap analysis?</a:t>
            </a:r>
          </a:p>
          <a:p>
            <a:pPr marL="285750" indent="-285750">
              <a:buFont typeface="Arial" panose="020B0604020202020204" pitchFamily="34" charset="0"/>
              <a:buChar char="•"/>
            </a:pPr>
            <a:r>
              <a:rPr lang="en-GB"/>
              <a:t>All organisations</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Do you recognise the weaknesses outlined in the report in your organisation?</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Gap analysis – what might your organisation need to do?</a:t>
            </a:r>
          </a:p>
          <a:p>
            <a:pPr marL="1166666" lvl="1" indent="-285750">
              <a:buFont typeface="Arial" panose="020B0604020202020204" pitchFamily="34" charset="0"/>
              <a:buChar cha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39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FF1-1342-077E-8E2E-8BACF77ACEAF}"/>
              </a:ext>
            </a:extLst>
          </p:cNvPr>
          <p:cNvSpPr>
            <a:spLocks noGrp="1"/>
          </p:cNvSpPr>
          <p:nvPr>
            <p:ph type="title"/>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t>Resources</a:t>
            </a:r>
          </a:p>
        </p:txBody>
      </p:sp>
      <p:pic>
        <p:nvPicPr>
          <p:cNvPr id="5" name="Picture 4">
            <a:extLst>
              <a:ext uri="{FF2B5EF4-FFF2-40B4-BE49-F238E27FC236}">
                <a16:creationId xmlns:a16="http://schemas.microsoft.com/office/drawing/2014/main" id="{EE27D054-F65F-A9EB-2638-AB63F00C5549}"/>
              </a:ext>
            </a:extLst>
          </p:cNvPr>
          <p:cNvPicPr>
            <a:picLocks noChangeAspect="1"/>
          </p:cNvPicPr>
          <p:nvPr/>
        </p:nvPicPr>
        <p:blipFill>
          <a:blip r:embed="rId2"/>
          <a:stretch>
            <a:fillRect/>
          </a:stretch>
        </p:blipFill>
        <p:spPr>
          <a:xfrm>
            <a:off x="9134797" y="5159010"/>
            <a:ext cx="2662218" cy="1497498"/>
          </a:xfrm>
          <a:prstGeom prst="rect">
            <a:avLst/>
          </a:prstGeom>
          <a:ln w="28575">
            <a:solidFill>
              <a:schemeClr val="tx1"/>
            </a:solidFill>
          </a:ln>
        </p:spPr>
      </p:pic>
      <p:sp>
        <p:nvSpPr>
          <p:cNvPr id="3" name="Text Placeholder 2">
            <a:extLst>
              <a:ext uri="{FF2B5EF4-FFF2-40B4-BE49-F238E27FC236}">
                <a16:creationId xmlns:a16="http://schemas.microsoft.com/office/drawing/2014/main" id="{0E612872-1DB5-2472-7A20-A50394D54BC5}"/>
              </a:ext>
            </a:extLst>
          </p:cNvPr>
          <p:cNvSpPr>
            <a:spLocks noGrp="1"/>
          </p:cNvSpPr>
          <p:nvPr>
            <p:ph type="body" idx="11"/>
          </p:nvPr>
        </p:nvSpPr>
        <p:spPr>
          <a:xfrm>
            <a:off x="731048" y="1148198"/>
            <a:ext cx="10328972" cy="3717985"/>
          </a:xfrm>
        </p:spPr>
        <p:txBody>
          <a:bodyPr vert="horz"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2150"/>
              <a:t>Building safety microsite </a:t>
            </a:r>
            <a:r>
              <a:rPr lang="en-GB" sz="2150">
                <a:hlinkClick r:id="rId3"/>
              </a:rPr>
              <a:t>www.buildingsafetycampaign.gov.uk</a:t>
            </a:r>
            <a:endParaRPr lang="en-GB" sz="2150"/>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2150"/>
              <a:t>Guidance on gov.uk </a:t>
            </a:r>
            <a:r>
              <a:rPr lang="en-GB" sz="2150">
                <a:hlinkClick r:id="rId4"/>
              </a:rPr>
              <a:t>Managing high-rise residential buildings - GOV.UK</a:t>
            </a:r>
            <a:endParaRPr lang="en-GB" sz="2150"/>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endParaRPr lang="en-GB">
              <a:cs typeface="Calibri"/>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2150"/>
              <a:t>Webinar on BACs: </a:t>
            </a:r>
            <a:r>
              <a:rPr lang="en-GB" sz="2150">
                <a:hlinkClick r:id="rId5"/>
              </a:rPr>
              <a:t>https://www.youtube.com/watch?v=9OgmRE8mnII</a:t>
            </a:r>
            <a:endParaRPr lang="en-GB" sz="2150"/>
          </a:p>
          <a:p>
            <a:pPr marL="285750" indent="-285750">
              <a:buFont typeface="Arial" panose="020B0604020202020204" pitchFamily="34" charset="0"/>
              <a:buChar char="•"/>
            </a:pPr>
            <a:endParaRPr lang="en-GB"/>
          </a:p>
        </p:txBody>
      </p:sp>
      <p:pic>
        <p:nvPicPr>
          <p:cNvPr id="6" name="Picture 5">
            <a:extLst>
              <a:ext uri="{FF2B5EF4-FFF2-40B4-BE49-F238E27FC236}">
                <a16:creationId xmlns:a16="http://schemas.microsoft.com/office/drawing/2014/main" id="{448CDBBF-3774-F3EE-1216-BBC69941F6CE}"/>
              </a:ext>
            </a:extLst>
          </p:cNvPr>
          <p:cNvPicPr>
            <a:picLocks noChangeAspect="1"/>
          </p:cNvPicPr>
          <p:nvPr/>
        </p:nvPicPr>
        <p:blipFill>
          <a:blip r:embed="rId6"/>
          <a:stretch>
            <a:fillRect/>
          </a:stretch>
        </p:blipFill>
        <p:spPr>
          <a:xfrm>
            <a:off x="9334500" y="1207496"/>
            <a:ext cx="2313893" cy="1799695"/>
          </a:xfrm>
          <a:prstGeom prst="rect">
            <a:avLst/>
          </a:prstGeom>
          <a:ln w="28575">
            <a:solidFill>
              <a:schemeClr val="tx1"/>
            </a:solidFill>
          </a:ln>
        </p:spPr>
      </p:pic>
      <p:pic>
        <p:nvPicPr>
          <p:cNvPr id="7" name="Picture 6">
            <a:extLst>
              <a:ext uri="{FF2B5EF4-FFF2-40B4-BE49-F238E27FC236}">
                <a16:creationId xmlns:a16="http://schemas.microsoft.com/office/drawing/2014/main" id="{F118ADA7-B372-062F-EC4C-26FB74BE58B6}"/>
              </a:ext>
            </a:extLst>
          </p:cNvPr>
          <p:cNvPicPr>
            <a:picLocks noChangeAspect="1"/>
          </p:cNvPicPr>
          <p:nvPr/>
        </p:nvPicPr>
        <p:blipFill>
          <a:blip r:embed="rId7"/>
          <a:stretch>
            <a:fillRect/>
          </a:stretch>
        </p:blipFill>
        <p:spPr>
          <a:xfrm>
            <a:off x="9334500" y="3176779"/>
            <a:ext cx="2462515" cy="1767960"/>
          </a:xfrm>
          <a:prstGeom prst="rect">
            <a:avLst/>
          </a:prstGeom>
          <a:ln w="28575">
            <a:solidFill>
              <a:schemeClr val="tx1"/>
            </a:solidFill>
          </a:ln>
        </p:spPr>
      </p:pic>
    </p:spTree>
    <p:extLst>
      <p:ext uri="{BB962C8B-B14F-4D97-AF65-F5344CB8AC3E}">
        <p14:creationId xmlns:p14="http://schemas.microsoft.com/office/powerpoint/2010/main" val="83659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6823-54DE-5D05-AB27-4E93AF21ABB2}"/>
              </a:ext>
            </a:extLst>
          </p:cNvPr>
          <p:cNvSpPr>
            <a:spLocks noGrp="1"/>
          </p:cNvSpPr>
          <p:nvPr>
            <p:ph type="title"/>
          </p:nvPr>
        </p:nvSpPr>
        <p:spPr/>
        <p:txBody>
          <a:bodyPr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sz="2400"/>
              <a:t>Conclusions</a:t>
            </a:r>
          </a:p>
        </p:txBody>
      </p:sp>
      <p:sp>
        <p:nvSpPr>
          <p:cNvPr id="3" name="Text Placeholder 2">
            <a:extLst>
              <a:ext uri="{FF2B5EF4-FFF2-40B4-BE49-F238E27FC236}">
                <a16:creationId xmlns:a16="http://schemas.microsoft.com/office/drawing/2014/main" id="{95DC2208-B93E-9F23-F49C-E789F4A77228}"/>
              </a:ext>
            </a:extLst>
          </p:cNvPr>
          <p:cNvSpPr>
            <a:spLocks noGrp="1"/>
          </p:cNvSpPr>
          <p:nvPr>
            <p:ph type="body" idx="11"/>
          </p:nvPr>
        </p:nvSpPr>
        <p:spPr>
          <a:xfrm>
            <a:off x="982663" y="1885891"/>
            <a:ext cx="10264416" cy="3717985"/>
          </a:xfrm>
        </p:spPr>
        <p:txBody>
          <a:bodyPr vert="horz"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sz="2150"/>
              <a:t>The Safety Case Report provides assurance to </a:t>
            </a:r>
            <a:r>
              <a:rPr lang="en-GB" sz="2150" i="1"/>
              <a:t>you</a:t>
            </a:r>
            <a:r>
              <a:rPr lang="en-GB" sz="2150"/>
              <a:t> about </a:t>
            </a:r>
            <a:r>
              <a:rPr lang="en-GB" sz="2150" i="1"/>
              <a:t>your</a:t>
            </a:r>
            <a:r>
              <a:rPr lang="en-GB" sz="2150"/>
              <a:t> system for managing building safety risks</a:t>
            </a:r>
          </a:p>
          <a:p>
            <a:pPr marL="285750" indent="-285750">
              <a:buFont typeface="Arial" panose="020B0604020202020204" pitchFamily="34" charset="0"/>
              <a:buChar char="•"/>
            </a:pPr>
            <a:r>
              <a:rPr lang="en-GB" sz="2150"/>
              <a:t>Residents’ Engagement Strategies and Mandatory Occurrence Reporting systems are also critical </a:t>
            </a:r>
            <a:endParaRPr lang="en-GB" sz="2150">
              <a:cs typeface="Calibri"/>
            </a:endParaRPr>
          </a:p>
          <a:p>
            <a:pPr marL="285750" indent="-285750">
              <a:buFont typeface="Arial" panose="020B0604020202020204" pitchFamily="34" charset="0"/>
              <a:buChar char="•"/>
            </a:pPr>
            <a:r>
              <a:rPr lang="en-GB" sz="2150"/>
              <a:t>Demonstrate to yourself that you are managing building safety risks, don’t simply declare</a:t>
            </a:r>
            <a:endParaRPr lang="en-GB" sz="2150">
              <a:cs typeface="Calibri"/>
            </a:endParaRPr>
          </a:p>
          <a:p>
            <a:pPr marL="285750" indent="-285750">
              <a:buFont typeface="Arial" panose="020B0604020202020204" pitchFamily="34" charset="0"/>
              <a:buChar char="•"/>
            </a:pPr>
            <a:r>
              <a:rPr lang="en-GB" sz="2150"/>
              <a:t>Demonstrate to BSR that you are managing these risks</a:t>
            </a:r>
            <a:endParaRPr lang="en-GB" sz="2150">
              <a:cs typeface="Calibri"/>
            </a:endParaRPr>
          </a:p>
          <a:p>
            <a:pPr marL="285750" indent="-285750">
              <a:buFont typeface="Arial" panose="020B0604020202020204" pitchFamily="34" charset="0"/>
              <a:buChar char="•"/>
            </a:pPr>
            <a:r>
              <a:rPr lang="en-GB" sz="2150"/>
              <a:t>Don’t forget the duties that apply to all building work in all buildings, not just HRBs</a:t>
            </a:r>
            <a:endParaRPr lang="en-GB" sz="2150">
              <a:cs typeface="Calibri"/>
            </a:endParaRPr>
          </a:p>
          <a:p>
            <a:pPr marL="285750" indent="-285750">
              <a:buFont typeface="Arial" panose="020B0604020202020204" pitchFamily="34" charset="0"/>
              <a:buChar char="•"/>
            </a:pPr>
            <a:r>
              <a:rPr lang="en-GB" sz="2150"/>
              <a:t>Grenfell Report – encourage you to undertake a gap analysis.</a:t>
            </a:r>
            <a:endParaRPr lang="en-GB" sz="2150">
              <a:cs typeface="Calibri"/>
            </a:endParaRPr>
          </a:p>
          <a:p>
            <a:pPr marL="285750" indent="-285750">
              <a:buFont typeface="Arial" panose="020B0604020202020204" pitchFamily="34" charset="0"/>
              <a:buChar cha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55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7683-01FF-4A39-789F-EECB0D2F968A}"/>
              </a:ext>
            </a:extLst>
          </p:cNvPr>
          <p:cNvSpPr>
            <a:spLocks noGrp="1"/>
          </p:cNvSpPr>
          <p:nvPr>
            <p:ph type="title"/>
          </p:nvPr>
        </p:nvSpPr>
        <p:spPr>
          <a:xfrm>
            <a:off x="3504555" y="2642786"/>
            <a:ext cx="5386565" cy="672283"/>
          </a:xfrm>
        </p:spPr>
        <p:txBody>
          <a:bodyPr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sz="4000"/>
              <a:t> </a:t>
            </a:r>
            <a:r>
              <a:rPr lang="en-GB" sz="4800"/>
              <a:t>Any Questions?</a:t>
            </a:r>
            <a:endParaRPr lang="en-GB" sz="4800">
              <a:cs typeface="Calibri"/>
            </a:endParaRPr>
          </a:p>
        </p:txBody>
      </p:sp>
    </p:spTree>
    <p:extLst>
      <p:ext uri="{BB962C8B-B14F-4D97-AF65-F5344CB8AC3E}">
        <p14:creationId xmlns:p14="http://schemas.microsoft.com/office/powerpoint/2010/main" val="362885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163B40-4B8B-2052-356F-4E3AF54D0379}"/>
              </a:ext>
            </a:extLst>
          </p:cNvPr>
          <p:cNvSpPr>
            <a:spLocks noGrp="1"/>
          </p:cNvSpPr>
          <p:nvPr>
            <p:ph type="title"/>
          </p:nvPr>
        </p:nvSpPr>
        <p:spPr/>
        <p:txBody>
          <a:bodyPr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sz="2800" b="1" i="0" u="none" strike="noStrike">
                <a:effectLst/>
                <a:latin typeface="Cairo"/>
              </a:rPr>
              <a:t>Avoiding common pitfalls</a:t>
            </a:r>
            <a:endParaRPr lang="en-GB" sz="2800"/>
          </a:p>
        </p:txBody>
      </p:sp>
      <p:sp>
        <p:nvSpPr>
          <p:cNvPr id="2" name="Text Placeholder 1"/>
          <p:cNvSpPr>
            <a:spLocks noGrp="1"/>
          </p:cNvSpPr>
          <p:nvPr>
            <p:ph type="body" idx="11"/>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solidFill>
                  <a:srgbClr val="A72140"/>
                </a:solidFill>
                <a:latin typeface="Arial Black"/>
              </a:rPr>
              <a:t>TPI Conference 2024</a:t>
            </a:r>
            <a:endParaRPr lang="en-US">
              <a:solidFill>
                <a:srgbClr val="A72140"/>
              </a:solidFill>
              <a:latin typeface="Arial Black"/>
            </a:endParaRPr>
          </a:p>
          <a:p>
            <a:endParaRPr lang="en-US">
              <a:solidFill>
                <a:srgbClr val="A72140"/>
              </a:solidFill>
              <a:latin typeface="Arial Black"/>
              <a:cs typeface="Arial Black"/>
            </a:endParaRPr>
          </a:p>
          <a:p>
            <a:r>
              <a:rPr lang="en-US">
                <a:solidFill>
                  <a:srgbClr val="A72140"/>
                </a:solidFill>
                <a:latin typeface="Arial Black"/>
                <a:cs typeface="Arial Black"/>
              </a:rPr>
              <a:t>Tim Galloway	</a:t>
            </a:r>
          </a:p>
          <a:p>
            <a:r>
              <a:rPr lang="en-US">
                <a:solidFill>
                  <a:srgbClr val="A72140"/>
                </a:solidFill>
                <a:latin typeface="Arial"/>
                <a:cs typeface="Arial"/>
              </a:rPr>
              <a:t>Deputy Director Regime Development and Regulatory Support at the Building Safety Regulator</a:t>
            </a:r>
          </a:p>
          <a:p>
            <a:endParaRPr lang="en-US">
              <a:solidFill>
                <a:srgbClr val="A72140"/>
              </a:solidFill>
              <a:latin typeface="Arial"/>
              <a:cs typeface="Arial"/>
            </a:endParaRPr>
          </a:p>
        </p:txBody>
      </p:sp>
    </p:spTree>
    <p:extLst>
      <p:ext uri="{BB962C8B-B14F-4D97-AF65-F5344CB8AC3E}">
        <p14:creationId xmlns:p14="http://schemas.microsoft.com/office/powerpoint/2010/main" val="395229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A528-1312-4F9E-9F0D-591BE90271B1}"/>
              </a:ext>
            </a:extLst>
          </p:cNvPr>
          <p:cNvSpPr>
            <a:spLocks noGrp="1"/>
          </p:cNvSpPr>
          <p:nvPr>
            <p:ph type="title"/>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t>Content </a:t>
            </a:r>
          </a:p>
        </p:txBody>
      </p:sp>
      <p:sp>
        <p:nvSpPr>
          <p:cNvPr id="3" name="Text Placeholder 2">
            <a:extLst>
              <a:ext uri="{FF2B5EF4-FFF2-40B4-BE49-F238E27FC236}">
                <a16:creationId xmlns:a16="http://schemas.microsoft.com/office/drawing/2014/main" id="{1BE0D39C-D21B-4E3A-92D6-F3BB0FA7813F}"/>
              </a:ext>
            </a:extLst>
          </p:cNvPr>
          <p:cNvSpPr>
            <a:spLocks noGrp="1"/>
          </p:cNvSpPr>
          <p:nvPr>
            <p:ph type="body" idx="11"/>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a:t>What is a BAC?</a:t>
            </a:r>
          </a:p>
          <a:p>
            <a:pPr marL="285750" indent="-285750">
              <a:buFont typeface="Arial" panose="020B0604020202020204" pitchFamily="34" charset="0"/>
              <a:buChar char="•"/>
            </a:pPr>
            <a:r>
              <a:rPr lang="en-GB"/>
              <a:t>Some basics around Safety case reports and other documents that form part of an application</a:t>
            </a:r>
          </a:p>
          <a:p>
            <a:pPr marL="285750" indent="-285750">
              <a:buFont typeface="Arial" panose="020B0604020202020204" pitchFamily="34" charset="0"/>
              <a:buChar char="•"/>
            </a:pPr>
            <a:r>
              <a:rPr lang="en-GB"/>
              <a:t>Pointers to help everyone: Principal Accountable Persons and BSR</a:t>
            </a:r>
          </a:p>
          <a:p>
            <a:pPr marL="285750" indent="-285750">
              <a:buFont typeface="Arial" panose="020B0604020202020204" pitchFamily="34" charset="0"/>
              <a:buChar char="•"/>
            </a:pPr>
            <a:r>
              <a:rPr lang="en-GB"/>
              <a:t>Some Bear Traps to avoid</a:t>
            </a:r>
          </a:p>
          <a:p>
            <a:pPr marL="285750" indent="-285750">
              <a:buFont typeface="Arial" panose="020B0604020202020204" pitchFamily="34" charset="0"/>
              <a:buChar char="•"/>
            </a:pPr>
            <a:r>
              <a:rPr lang="en-GB"/>
              <a:t>Some remarks about the Grenfell Report</a:t>
            </a:r>
          </a:p>
          <a:p>
            <a:pPr marL="285750" indent="-285750">
              <a:buFont typeface="Arial" panose="020B0604020202020204" pitchFamily="34" charset="0"/>
              <a:buChar char="•"/>
            </a:pPr>
            <a:r>
              <a:rPr lang="en-GB"/>
              <a:t>Other things not to forget</a:t>
            </a:r>
          </a:p>
          <a:p>
            <a:pPr marL="285750" indent="-285750">
              <a:buFont typeface="Arial" panose="020B0604020202020204" pitchFamily="34" charset="0"/>
              <a:buChar char="•"/>
            </a:pPr>
            <a:r>
              <a:rPr lang="en-GB"/>
              <a:t>Conclusions </a:t>
            </a:r>
          </a:p>
        </p:txBody>
      </p:sp>
    </p:spTree>
    <p:extLst>
      <p:ext uri="{BB962C8B-B14F-4D97-AF65-F5344CB8AC3E}">
        <p14:creationId xmlns:p14="http://schemas.microsoft.com/office/powerpoint/2010/main" val="7784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DB2F-EBB6-E84F-5A99-20E0AB38084D}"/>
              </a:ext>
            </a:extLst>
          </p:cNvPr>
          <p:cNvSpPr>
            <a:spLocks noGrp="1"/>
          </p:cNvSpPr>
          <p:nvPr>
            <p:ph type="title"/>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t>Building Assessment Certificate (BAC)</a:t>
            </a:r>
          </a:p>
        </p:txBody>
      </p:sp>
      <p:sp>
        <p:nvSpPr>
          <p:cNvPr id="3" name="Text Placeholder 2">
            <a:extLst>
              <a:ext uri="{FF2B5EF4-FFF2-40B4-BE49-F238E27FC236}">
                <a16:creationId xmlns:a16="http://schemas.microsoft.com/office/drawing/2014/main" id="{B38845DA-5995-8CA6-CAC4-E2D35DCF6F38}"/>
              </a:ext>
            </a:extLst>
          </p:cNvPr>
          <p:cNvSpPr>
            <a:spLocks noGrp="1"/>
          </p:cNvSpPr>
          <p:nvPr>
            <p:ph type="body" idx="11"/>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a:t>BAC demonstrates that BSR is satisfied that certain legal duties have been met (at that time)</a:t>
            </a:r>
          </a:p>
          <a:p>
            <a:pPr marL="285750" indent="-285750">
              <a:buFont typeface="Arial" panose="020B0604020202020204" pitchFamily="34" charset="0"/>
              <a:buChar char="•"/>
            </a:pPr>
            <a:r>
              <a:rPr lang="en-GB"/>
              <a:t>Principal Accountable Persons are directed by BSR to apply for BAC for their building(s)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Five-year programme of BAC assessments – allocated by height and number of dwellings</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Year One – highest buildings with most dwellings, plus all ACM and LPS with gas</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Applications required to include</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Latest Safety Case Report</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The Residents’ Engagement Strategy</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The Mandatory Occurrence System</a:t>
            </a:r>
          </a:p>
          <a:p>
            <a:pPr marL="1166666" lvl="1" indent="-285750">
              <a:buFont typeface="Arial" panose="020B0604020202020204" pitchFamily="34" charset="0"/>
              <a:buChar char="•"/>
            </a:pPr>
            <a:r>
              <a:rPr lang="en-GB" sz="1800">
                <a:latin typeface="Arial" panose="020B0604020202020204" pitchFamily="34" charset="0"/>
                <a:cs typeface="Arial" panose="020B0604020202020204" pitchFamily="34" charset="0"/>
              </a:rPr>
              <a:t>A statement confirming Accountable Persons have provided information to certain bodies (e.g. BSR, FRS, other Accountable Persons etc.)</a:t>
            </a:r>
          </a:p>
        </p:txBody>
      </p:sp>
    </p:spTree>
    <p:extLst>
      <p:ext uri="{BB962C8B-B14F-4D97-AF65-F5344CB8AC3E}">
        <p14:creationId xmlns:p14="http://schemas.microsoft.com/office/powerpoint/2010/main" val="91954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7EB0-32F2-A5C4-7782-09651A1D8A54}"/>
              </a:ext>
            </a:extLst>
          </p:cNvPr>
          <p:cNvSpPr>
            <a:spLocks noGrp="1"/>
          </p:cNvSpPr>
          <p:nvPr>
            <p:ph type="title"/>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t>Safety Case and Safety Case Report</a:t>
            </a:r>
          </a:p>
        </p:txBody>
      </p:sp>
      <p:sp>
        <p:nvSpPr>
          <p:cNvPr id="3" name="Text Placeholder 2">
            <a:extLst>
              <a:ext uri="{FF2B5EF4-FFF2-40B4-BE49-F238E27FC236}">
                <a16:creationId xmlns:a16="http://schemas.microsoft.com/office/drawing/2014/main" id="{B4D77C93-8C70-1ED8-0B78-E0DAF02E239A}"/>
              </a:ext>
            </a:extLst>
          </p:cNvPr>
          <p:cNvSpPr>
            <a:spLocks noGrp="1"/>
          </p:cNvSpPr>
          <p:nvPr>
            <p:ph type="body" idx="11"/>
          </p:nvPr>
        </p:nvSpPr>
        <p:spPr/>
        <p:txBody>
          <a:bodyPr vert="horz"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GB" sz="2150"/>
              <a:t>The safety case sets out how you manage the risks of spread of fire and structural failure (aka </a:t>
            </a:r>
            <a:r>
              <a:rPr lang="en-GB" sz="2150" i="1"/>
              <a:t>building safety risks</a:t>
            </a:r>
            <a:r>
              <a:rPr lang="en-GB" sz="2150"/>
              <a:t>)</a:t>
            </a:r>
          </a:p>
          <a:p>
            <a:pPr fontAlgn="base"/>
            <a:endParaRPr lang="en-US"/>
          </a:p>
          <a:p>
            <a:pPr marL="285750" indent="-285750" fontAlgn="base">
              <a:buFont typeface="Arial" panose="020B0604020202020204" pitchFamily="34" charset="0"/>
              <a:buChar char="•"/>
            </a:pPr>
            <a:r>
              <a:rPr lang="en-GB" sz="2150"/>
              <a:t>The safety case report:</a:t>
            </a:r>
            <a:r>
              <a:rPr lang="en-US" sz="2150"/>
              <a:t>​</a:t>
            </a:r>
            <a:endParaRPr lang="en-US" sz="2150">
              <a:cs typeface="Calibri"/>
            </a:endParaRPr>
          </a:p>
          <a:p>
            <a:pPr marL="1166495" lvl="1" indent="-285750" fontAlgn="base">
              <a:buFont typeface="Arial" panose="020B0604020202020204" pitchFamily="34" charset="0"/>
              <a:buChar char="•"/>
            </a:pPr>
            <a:r>
              <a:rPr lang="en-GB" sz="1800">
                <a:latin typeface="Arial"/>
                <a:cs typeface="Arial"/>
              </a:rPr>
              <a:t>Summarises the information you have on your building</a:t>
            </a:r>
            <a:r>
              <a:rPr lang="en-US" sz="1800">
                <a:latin typeface="Arial"/>
                <a:cs typeface="Arial"/>
              </a:rPr>
              <a:t>​</a:t>
            </a:r>
          </a:p>
          <a:p>
            <a:pPr marL="1166495" lvl="1" indent="-285750" fontAlgn="base">
              <a:buFont typeface="Arial" panose="020B0604020202020204" pitchFamily="34" charset="0"/>
              <a:buChar char="•"/>
            </a:pPr>
            <a:r>
              <a:rPr lang="en-GB" sz="1800">
                <a:latin typeface="Arial"/>
                <a:cs typeface="Arial"/>
              </a:rPr>
              <a:t>Provides a demonstration that you have taken </a:t>
            </a:r>
            <a:r>
              <a:rPr lang="en-GB" sz="1800" i="1">
                <a:latin typeface="Arial"/>
                <a:cs typeface="Arial"/>
              </a:rPr>
              <a:t>all reasonable steps </a:t>
            </a:r>
            <a:r>
              <a:rPr lang="en-GB" sz="1800">
                <a:latin typeface="Arial"/>
                <a:cs typeface="Arial"/>
              </a:rPr>
              <a:t>to prevent building safety risks and reduce their effect if they occur</a:t>
            </a:r>
            <a:r>
              <a:rPr lang="en-US" sz="1800">
                <a:latin typeface="Arial"/>
                <a:cs typeface="Arial"/>
              </a:rPr>
              <a:t>​</a:t>
            </a:r>
          </a:p>
          <a:p>
            <a:pPr marL="1166495" lvl="1" indent="-285750" fontAlgn="base">
              <a:buFont typeface="Arial" panose="020B0604020202020204" pitchFamily="34" charset="0"/>
              <a:buChar char="•"/>
            </a:pPr>
            <a:r>
              <a:rPr lang="en-GB" sz="1800">
                <a:latin typeface="Arial"/>
                <a:cs typeface="Arial"/>
              </a:rPr>
              <a:t>Describes the arrangements in place for managing building safety risks</a:t>
            </a:r>
            <a:r>
              <a:rPr lang="en-US" sz="1800">
                <a:latin typeface="Arial"/>
                <a:cs typeface="Arial"/>
              </a:rPr>
              <a:t>​</a:t>
            </a:r>
          </a:p>
          <a:p>
            <a:pPr marL="1166495" lvl="1" indent="-285750" fontAlgn="base">
              <a:buFont typeface="Arial" panose="020B0604020202020204" pitchFamily="34" charset="0"/>
              <a:buChar char="•"/>
            </a:pPr>
            <a:r>
              <a:rPr lang="en-US" sz="1800">
                <a:latin typeface="Arial"/>
                <a:cs typeface="Arial"/>
              </a:rPr>
              <a:t>Provides assurance to you and your </a:t>
            </a:r>
            <a:r>
              <a:rPr lang="en-US" sz="1800" err="1">
                <a:latin typeface="Arial"/>
                <a:cs typeface="Arial"/>
              </a:rPr>
              <a:t>organisation</a:t>
            </a:r>
            <a:r>
              <a:rPr lang="en-US" sz="1800">
                <a:latin typeface="Arial"/>
                <a:cs typeface="Arial"/>
              </a:rPr>
              <a:t>.</a:t>
            </a:r>
            <a:endParaRPr lang="en-US" sz="1800">
              <a:latin typeface="Arial" panose="020B0604020202020204" pitchFamily="34" charset="0"/>
              <a:cs typeface="Arial" panose="020B0604020202020204" pitchFamily="34" charset="0"/>
            </a:endParaRPr>
          </a:p>
          <a:p>
            <a:pPr fontAlgn="base"/>
            <a:endParaRPr lang="en-GB"/>
          </a:p>
          <a:p>
            <a:endParaRPr lang="en-GB"/>
          </a:p>
        </p:txBody>
      </p:sp>
    </p:spTree>
    <p:extLst>
      <p:ext uri="{BB962C8B-B14F-4D97-AF65-F5344CB8AC3E}">
        <p14:creationId xmlns:p14="http://schemas.microsoft.com/office/powerpoint/2010/main" val="298484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BBF8-7793-FCBB-110F-41D7D7DE0442}"/>
              </a:ext>
            </a:extLst>
          </p:cNvPr>
          <p:cNvSpPr>
            <a:spLocks noGrp="1"/>
          </p:cNvSpPr>
          <p:nvPr>
            <p:ph type="title"/>
          </p:nvPr>
        </p:nvSpPr>
        <p:spPr/>
        <p:txBody>
          <a:bodyPr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sz="2400"/>
              <a:t>Some pointers</a:t>
            </a:r>
          </a:p>
        </p:txBody>
      </p:sp>
      <p:sp>
        <p:nvSpPr>
          <p:cNvPr id="3" name="Text Placeholder 2">
            <a:extLst>
              <a:ext uri="{FF2B5EF4-FFF2-40B4-BE49-F238E27FC236}">
                <a16:creationId xmlns:a16="http://schemas.microsoft.com/office/drawing/2014/main" id="{F63A5704-25B1-A65C-8647-7DFB72DC005A}"/>
              </a:ext>
            </a:extLst>
          </p:cNvPr>
          <p:cNvSpPr>
            <a:spLocks noGrp="1"/>
          </p:cNvSpPr>
          <p:nvPr>
            <p:ph type="body" idx="11"/>
          </p:nvPr>
        </p:nvSpPr>
        <p:spPr>
          <a:xfrm>
            <a:off x="982663" y="1715443"/>
            <a:ext cx="10264416" cy="4416056"/>
          </a:xfrm>
        </p:spPr>
        <p:txBody>
          <a:bodyPr vert="horz"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sz="2150"/>
              <a:t>Make sure you have a Safety Case and a Safety Case Report – don’t wait until you are directed to apply for a Building Assessment Certificate</a:t>
            </a:r>
          </a:p>
          <a:p>
            <a:pPr marL="285750" indent="-285750">
              <a:buFont typeface="Arial" panose="020B0604020202020204" pitchFamily="34" charset="0"/>
              <a:buChar char="•"/>
            </a:pPr>
            <a:r>
              <a:rPr lang="en-GB" sz="2150"/>
              <a:t>Make sure the Safety Case Report covers what the law requires</a:t>
            </a:r>
            <a:endParaRPr lang="en-GB" sz="2150">
              <a:cs typeface="Calibri"/>
            </a:endParaRPr>
          </a:p>
          <a:p>
            <a:pPr marL="285750" indent="-285750">
              <a:buFont typeface="Arial" panose="020B0604020202020204" pitchFamily="34" charset="0"/>
              <a:buChar char="•"/>
            </a:pPr>
            <a:r>
              <a:rPr lang="en-GB" sz="2150"/>
              <a:t>Demonstrate how you manage building safety risks, don’t simply make declarations</a:t>
            </a:r>
            <a:endParaRPr lang="en-GB" sz="2150">
              <a:cs typeface="Calibri"/>
            </a:endParaRPr>
          </a:p>
          <a:p>
            <a:pPr marL="285750" indent="-285750">
              <a:buFont typeface="Arial" panose="020B0604020202020204" pitchFamily="34" charset="0"/>
              <a:buChar char="•"/>
            </a:pPr>
            <a:r>
              <a:rPr lang="en-GB" sz="2150"/>
              <a:t>Sending every document that you have doesn’t provide assurance (in fact, the opposite)</a:t>
            </a:r>
            <a:endParaRPr lang="en-GB" sz="2150">
              <a:cs typeface="Calibri"/>
            </a:endParaRPr>
          </a:p>
          <a:p>
            <a:pPr marL="285750" indent="-285750">
              <a:buFont typeface="Arial" panose="020B0604020202020204" pitchFamily="34" charset="0"/>
              <a:buChar char="•"/>
            </a:pPr>
            <a:r>
              <a:rPr lang="en-GB" sz="2150"/>
              <a:t>Signpost: e.g. a Contents page that is consistent with the actual content (and that additional material/files are labelled consistently)</a:t>
            </a:r>
            <a:endParaRPr lang="en-GB" sz="2150">
              <a:cs typeface="Calibri"/>
            </a:endParaRPr>
          </a:p>
          <a:p>
            <a:pPr marL="285750" indent="-285750">
              <a:buFont typeface="Arial" panose="020B0604020202020204" pitchFamily="34" charset="0"/>
              <a:buChar char="•"/>
            </a:pPr>
            <a:r>
              <a:rPr lang="en-GB" sz="2150"/>
              <a:t>Make a proper assessment of the steps you have in place</a:t>
            </a:r>
            <a:endParaRPr lang="en-GB" sz="2150">
              <a:cs typeface="Calibri"/>
            </a:endParaRPr>
          </a:p>
          <a:p>
            <a:pPr marL="1166495" lvl="1" indent="-285750">
              <a:buFont typeface="Arial" panose="020B0604020202020204" pitchFamily="34" charset="0"/>
              <a:buChar char="•"/>
            </a:pPr>
            <a:r>
              <a:rPr lang="en-GB" sz="1800">
                <a:latin typeface="Arial"/>
                <a:cs typeface="Arial"/>
              </a:rPr>
              <a:t>Not about ‘getting your safety case report past the regulator’.</a:t>
            </a:r>
          </a:p>
          <a:p>
            <a:pPr marL="1166495" lvl="1" indent="-285750">
              <a:buFont typeface="Arial" panose="020B0604020202020204" pitchFamily="34" charset="0"/>
              <a:buChar char="•"/>
            </a:pPr>
            <a:r>
              <a:rPr lang="en-GB" sz="1800">
                <a:latin typeface="Arial"/>
                <a:cs typeface="Arial"/>
              </a:rPr>
              <a:t>Risk Assessment: what ought we to be doing, what are we doing, is there a gap and what is our plan to bridge it?</a:t>
            </a:r>
          </a:p>
          <a:p>
            <a:pPr marL="1166495" lvl="1" indent="-285750">
              <a:buFont typeface="Arial" panose="020B0604020202020204" pitchFamily="34" charset="0"/>
              <a:buChar char="•"/>
            </a:pPr>
            <a:r>
              <a:rPr lang="en-GB" sz="1800">
                <a:latin typeface="Arial"/>
                <a:cs typeface="Arial"/>
              </a:rPr>
              <a:t>Immediate, interim and long-term measures</a:t>
            </a:r>
          </a:p>
          <a:p>
            <a:pPr marL="1166495" lvl="1" indent="-285750">
              <a:buFont typeface="Arial" panose="020B0604020202020204" pitchFamily="34" charset="0"/>
              <a:buChar char="•"/>
            </a:pPr>
            <a:r>
              <a:rPr lang="en-GB" sz="1800">
                <a:latin typeface="Arial"/>
                <a:cs typeface="Arial"/>
              </a:rPr>
              <a:t>May require physical alterations to your building.</a:t>
            </a: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57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8EEE-95E4-796D-1A48-00DF084D871A}"/>
              </a:ext>
            </a:extLst>
          </p:cNvPr>
          <p:cNvSpPr>
            <a:spLocks noGrp="1"/>
          </p:cNvSpPr>
          <p:nvPr>
            <p:ph type="title"/>
          </p:nvPr>
        </p:nvSpPr>
        <p:spPr/>
        <p:txBody>
          <a:bodyPr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sz="2150"/>
              <a:t>If all is </a:t>
            </a:r>
            <a:r>
              <a:rPr lang="en-GB" sz="2400"/>
              <a:t>not</a:t>
            </a:r>
            <a:r>
              <a:rPr lang="en-GB" sz="2150"/>
              <a:t> well…</a:t>
            </a:r>
          </a:p>
        </p:txBody>
      </p:sp>
      <p:sp>
        <p:nvSpPr>
          <p:cNvPr id="3" name="Text Placeholder 2">
            <a:extLst>
              <a:ext uri="{FF2B5EF4-FFF2-40B4-BE49-F238E27FC236}">
                <a16:creationId xmlns:a16="http://schemas.microsoft.com/office/drawing/2014/main" id="{38181AB7-9F0E-0797-3510-9499FD1D8552}"/>
              </a:ext>
            </a:extLst>
          </p:cNvPr>
          <p:cNvSpPr>
            <a:spLocks noGrp="1"/>
          </p:cNvSpPr>
          <p:nvPr>
            <p:ph type="body" idx="11"/>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a:t>Failure to achieve a BAC does not necessarily mean the building is unsafe</a:t>
            </a:r>
          </a:p>
          <a:p>
            <a:pPr marL="285750" indent="-285750">
              <a:buFont typeface="Arial" panose="020B0604020202020204" pitchFamily="34" charset="0"/>
              <a:buChar char="•"/>
            </a:pPr>
            <a:r>
              <a:rPr lang="en-GB"/>
              <a:t>BSR does not have the power to require a decant, but LAs and FRS have these powers</a:t>
            </a:r>
          </a:p>
          <a:p>
            <a:pPr marL="285750" indent="-285750">
              <a:buFont typeface="Arial" panose="020B0604020202020204" pitchFamily="34" charset="0"/>
              <a:buChar char="•"/>
            </a:pPr>
            <a:r>
              <a:rPr lang="en-GB"/>
              <a:t>Compliance Notices can be issued by BSR where legal duties are not being met, e.g. reasonable steps are not in place</a:t>
            </a:r>
          </a:p>
          <a:p>
            <a:pPr marL="285750" indent="-285750">
              <a:buFont typeface="Arial" panose="020B0604020202020204" pitchFamily="34" charset="0"/>
              <a:buChar char="•"/>
            </a:pPr>
            <a:r>
              <a:rPr lang="en-GB"/>
              <a:t>BSR is committed to being a proportionate regulator; minor matters might be resolved through a Prompt Remedy Notice</a:t>
            </a:r>
          </a:p>
          <a:p>
            <a:pPr marL="285750" indent="-285750">
              <a:buFont typeface="Arial" panose="020B0604020202020204" pitchFamily="34" charset="0"/>
              <a:buChar char="•"/>
            </a:pPr>
            <a:r>
              <a:rPr lang="en-GB"/>
              <a:t>Some matters are likely to result in enforcement, e.g.: unremediated flammable cladding, LPS buildings with a gas supply which have not been reinforced post-Ronan Point.</a:t>
            </a:r>
          </a:p>
          <a:p>
            <a:endParaRPr lang="en-GB"/>
          </a:p>
        </p:txBody>
      </p:sp>
    </p:spTree>
    <p:extLst>
      <p:ext uri="{BB962C8B-B14F-4D97-AF65-F5344CB8AC3E}">
        <p14:creationId xmlns:p14="http://schemas.microsoft.com/office/powerpoint/2010/main" val="147041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F0B1-CF6E-5A04-6B66-77EB240DF02B}"/>
              </a:ext>
            </a:extLst>
          </p:cNvPr>
          <p:cNvSpPr>
            <a:spLocks noGrp="1"/>
          </p:cNvSpPr>
          <p:nvPr>
            <p:ph type="title"/>
          </p:nvPr>
        </p:nvSpPr>
        <p:spPr/>
        <p:txBody>
          <a:bodyPr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sz="2150"/>
              <a:t>Residents’ </a:t>
            </a:r>
            <a:r>
              <a:rPr lang="en-GB" sz="2400"/>
              <a:t>Engagement</a:t>
            </a:r>
            <a:r>
              <a:rPr lang="en-GB" sz="2150"/>
              <a:t> Strategies</a:t>
            </a:r>
          </a:p>
        </p:txBody>
      </p:sp>
      <p:sp>
        <p:nvSpPr>
          <p:cNvPr id="3" name="Text Placeholder 2">
            <a:extLst>
              <a:ext uri="{FF2B5EF4-FFF2-40B4-BE49-F238E27FC236}">
                <a16:creationId xmlns:a16="http://schemas.microsoft.com/office/drawing/2014/main" id="{2901FD41-EAFD-8D32-B1B2-67F17EE61019}"/>
              </a:ext>
            </a:extLst>
          </p:cNvPr>
          <p:cNvSpPr>
            <a:spLocks noGrp="1"/>
          </p:cNvSpPr>
          <p:nvPr>
            <p:ph type="body" idx="11"/>
          </p:nvPr>
        </p:nvSpPr>
        <p:spPr>
          <a:xfrm>
            <a:off x="982663" y="1885891"/>
            <a:ext cx="5235117" cy="3717985"/>
          </a:xfrm>
        </p:spPr>
        <p:txBody>
          <a:bodyPr vert="horz"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sz="2150"/>
              <a:t>The RESs we have seen to date have been ‘aspirational’ or more about ‘telling’ than consulting or involving residents.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2150"/>
              <a:t>Your strategy needs to cover</a:t>
            </a:r>
            <a:endParaRPr lang="en-GB" sz="2150">
              <a:cs typeface="Calibri"/>
            </a:endParaRPr>
          </a:p>
          <a:p>
            <a:pPr marL="622300" lvl="1" indent="-127000">
              <a:buFont typeface="Arial" panose="020B0604020202020204" pitchFamily="34" charset="0"/>
              <a:buChar char="•"/>
              <a:tabLst>
                <a:tab pos="495300" algn="l"/>
              </a:tabLst>
            </a:pPr>
            <a:r>
              <a:rPr lang="en-GB" sz="1800" i="0">
                <a:solidFill>
                  <a:srgbClr val="0B0C0C"/>
                </a:solidFill>
                <a:effectLst/>
                <a:latin typeface="Arial"/>
                <a:cs typeface="Arial"/>
              </a:rPr>
              <a:t>The information you’ll provide residents with</a:t>
            </a:r>
          </a:p>
          <a:p>
            <a:pPr marL="622300" lvl="1" indent="-127000">
              <a:buFont typeface="Arial" panose="020B0604020202020204" pitchFamily="34" charset="0"/>
              <a:buChar char="•"/>
              <a:tabLst>
                <a:tab pos="495300" algn="l"/>
              </a:tabLst>
            </a:pPr>
            <a:r>
              <a:rPr lang="en-GB" sz="1800" i="0">
                <a:solidFill>
                  <a:srgbClr val="0B0C0C"/>
                </a:solidFill>
                <a:effectLst/>
                <a:latin typeface="Arial"/>
                <a:cs typeface="Arial"/>
              </a:rPr>
              <a:t>What you’ll ask residents about</a:t>
            </a:r>
          </a:p>
          <a:p>
            <a:pPr marL="622300" lvl="1" indent="-127000">
              <a:buFont typeface="Arial" panose="020B0604020202020204" pitchFamily="34" charset="0"/>
              <a:buChar char="•"/>
              <a:tabLst>
                <a:tab pos="495300" algn="l"/>
              </a:tabLst>
            </a:pPr>
            <a:r>
              <a:rPr lang="en-GB" sz="1800" i="0">
                <a:solidFill>
                  <a:srgbClr val="0B0C0C"/>
                </a:solidFill>
                <a:effectLst/>
                <a:latin typeface="Arial"/>
                <a:cs typeface="Arial"/>
              </a:rPr>
              <a:t>How you’ll collect and use opinions</a:t>
            </a:r>
          </a:p>
          <a:p>
            <a:pPr marL="622300" lvl="1" indent="-127000">
              <a:buFont typeface="Arial" panose="020B0604020202020204" pitchFamily="34" charset="0"/>
              <a:buChar char="•"/>
              <a:tabLst>
                <a:tab pos="495300" algn="l"/>
              </a:tabLst>
            </a:pPr>
            <a:r>
              <a:rPr lang="en-GB" sz="1800" i="0">
                <a:solidFill>
                  <a:srgbClr val="0B0C0C"/>
                </a:solidFill>
                <a:effectLst/>
                <a:latin typeface="Arial"/>
                <a:cs typeface="Arial"/>
              </a:rPr>
              <a:t>How you’ll measure and review participation</a:t>
            </a:r>
            <a:r>
              <a:rPr lang="en-GB" sz="1800">
                <a:solidFill>
                  <a:srgbClr val="0B0C0C"/>
                </a:solidFill>
                <a:latin typeface="Arial"/>
                <a:cs typeface="Arial"/>
              </a:rPr>
              <a:t>.</a:t>
            </a:r>
            <a:endParaRPr lang="en-GB" sz="1800" i="0">
              <a:solidFill>
                <a:srgbClr val="0B0C0C"/>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p>
        </p:txBody>
      </p:sp>
      <p:pic>
        <p:nvPicPr>
          <p:cNvPr id="5" name="Picture 4">
            <a:extLst>
              <a:ext uri="{FF2B5EF4-FFF2-40B4-BE49-F238E27FC236}">
                <a16:creationId xmlns:a16="http://schemas.microsoft.com/office/drawing/2014/main" id="{06BA8AD7-D3FE-1627-98EB-6218AC440F01}"/>
              </a:ext>
            </a:extLst>
          </p:cNvPr>
          <p:cNvPicPr>
            <a:picLocks noChangeAspect="1"/>
          </p:cNvPicPr>
          <p:nvPr/>
        </p:nvPicPr>
        <p:blipFill>
          <a:blip r:embed="rId3"/>
          <a:stretch>
            <a:fillRect/>
          </a:stretch>
        </p:blipFill>
        <p:spPr>
          <a:xfrm>
            <a:off x="6451257" y="1885891"/>
            <a:ext cx="5121153" cy="3717985"/>
          </a:xfrm>
          <a:prstGeom prst="rect">
            <a:avLst/>
          </a:prstGeom>
          <a:ln w="38100">
            <a:solidFill>
              <a:schemeClr val="tx1"/>
            </a:solidFill>
          </a:ln>
        </p:spPr>
      </p:pic>
      <p:pic>
        <p:nvPicPr>
          <p:cNvPr id="6" name="Picture 5">
            <a:extLst>
              <a:ext uri="{FF2B5EF4-FFF2-40B4-BE49-F238E27FC236}">
                <a16:creationId xmlns:a16="http://schemas.microsoft.com/office/drawing/2014/main" id="{060DA8A0-9FA1-F6C5-A164-D2D1B5034288}"/>
              </a:ext>
            </a:extLst>
          </p:cNvPr>
          <p:cNvPicPr>
            <a:picLocks noChangeAspect="1"/>
          </p:cNvPicPr>
          <p:nvPr/>
        </p:nvPicPr>
        <p:blipFill>
          <a:blip r:embed="rId4"/>
          <a:stretch>
            <a:fillRect/>
          </a:stretch>
        </p:blipFill>
        <p:spPr>
          <a:xfrm>
            <a:off x="9258742" y="3283007"/>
            <a:ext cx="2547144" cy="3003493"/>
          </a:xfrm>
          <a:prstGeom prst="rect">
            <a:avLst/>
          </a:prstGeom>
          <a:ln w="38100">
            <a:solidFill>
              <a:schemeClr val="tx1"/>
            </a:solidFill>
          </a:ln>
        </p:spPr>
      </p:pic>
    </p:spTree>
    <p:extLst>
      <p:ext uri="{BB962C8B-B14F-4D97-AF65-F5344CB8AC3E}">
        <p14:creationId xmlns:p14="http://schemas.microsoft.com/office/powerpoint/2010/main" val="135008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95C2-7EBA-97D6-D139-EBD4E6DCC8CA}"/>
              </a:ext>
            </a:extLst>
          </p:cNvPr>
          <p:cNvSpPr>
            <a:spLocks noGrp="1"/>
          </p:cNvSpPr>
          <p:nvPr>
            <p:ph type="title"/>
          </p:nvPr>
        </p:nvSpPr>
        <p:spPr/>
        <p:txBody>
          <a:bodyPr/>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r>
              <a:rPr lang="en-GB"/>
              <a:t>Other things not to forget</a:t>
            </a:r>
          </a:p>
        </p:txBody>
      </p:sp>
      <p:sp>
        <p:nvSpPr>
          <p:cNvPr id="3" name="Text Placeholder 2">
            <a:extLst>
              <a:ext uri="{FF2B5EF4-FFF2-40B4-BE49-F238E27FC236}">
                <a16:creationId xmlns:a16="http://schemas.microsoft.com/office/drawing/2014/main" id="{636E4653-421A-7BC5-8708-AF955344240A}"/>
              </a:ext>
            </a:extLst>
          </p:cNvPr>
          <p:cNvSpPr>
            <a:spLocks noGrp="1"/>
          </p:cNvSpPr>
          <p:nvPr>
            <p:ph type="body" idx="11"/>
          </p:nvPr>
        </p:nvSpPr>
        <p:spPr>
          <a:xfrm>
            <a:off x="982663" y="1897348"/>
            <a:ext cx="7896409" cy="4450444"/>
          </a:xfrm>
        </p:spPr>
        <p:txBody>
          <a:bodyPr vert="horz" lIns="91440" tIns="45720" rIns="91440" bIns="45720" anchor="t"/>
          <a:lstStyle>
            <a:defPPr>
              <a:defRPr lang="en-US"/>
            </a:defPPr>
            <a:lvl1pPr marL="0" algn="l" defTabSz="544270" rtl="0" eaLnBrk="1" latinLnBrk="0" hangingPunct="1">
              <a:defRPr sz="2159" kern="1200">
                <a:solidFill>
                  <a:schemeClr val="tx1"/>
                </a:solidFill>
                <a:latin typeface="+mn-lt"/>
                <a:ea typeface="+mn-ea"/>
                <a:cs typeface="+mn-cs"/>
              </a:defRPr>
            </a:lvl1pPr>
            <a:lvl2pPr marL="544270" algn="l" defTabSz="544270" rtl="0" eaLnBrk="1" latinLnBrk="0" hangingPunct="1">
              <a:defRPr sz="2159" kern="1200">
                <a:solidFill>
                  <a:schemeClr val="tx1"/>
                </a:solidFill>
                <a:latin typeface="+mn-lt"/>
                <a:ea typeface="+mn-ea"/>
                <a:cs typeface="+mn-cs"/>
              </a:defRPr>
            </a:lvl2pPr>
            <a:lvl3pPr marL="1088541" algn="l" defTabSz="544270" rtl="0" eaLnBrk="1" latinLnBrk="0" hangingPunct="1">
              <a:defRPr sz="2159" kern="1200">
                <a:solidFill>
                  <a:schemeClr val="tx1"/>
                </a:solidFill>
                <a:latin typeface="+mn-lt"/>
                <a:ea typeface="+mn-ea"/>
                <a:cs typeface="+mn-cs"/>
              </a:defRPr>
            </a:lvl3pPr>
            <a:lvl4pPr marL="1632811" algn="l" defTabSz="544270" rtl="0" eaLnBrk="1" latinLnBrk="0" hangingPunct="1">
              <a:defRPr sz="2159" kern="1200">
                <a:solidFill>
                  <a:schemeClr val="tx1"/>
                </a:solidFill>
                <a:latin typeface="+mn-lt"/>
                <a:ea typeface="+mn-ea"/>
                <a:cs typeface="+mn-cs"/>
              </a:defRPr>
            </a:lvl4pPr>
            <a:lvl5pPr marL="2177082" algn="l" defTabSz="544270" rtl="0" eaLnBrk="1" latinLnBrk="0" hangingPunct="1">
              <a:defRPr sz="2159" kern="1200">
                <a:solidFill>
                  <a:schemeClr val="tx1"/>
                </a:solidFill>
                <a:latin typeface="+mn-lt"/>
                <a:ea typeface="+mn-ea"/>
                <a:cs typeface="+mn-cs"/>
              </a:defRPr>
            </a:lvl5pPr>
            <a:lvl6pPr marL="2721352" algn="l" defTabSz="544270" rtl="0" eaLnBrk="1" latinLnBrk="0" hangingPunct="1">
              <a:defRPr sz="2159" kern="1200">
                <a:solidFill>
                  <a:schemeClr val="tx1"/>
                </a:solidFill>
                <a:latin typeface="+mn-lt"/>
                <a:ea typeface="+mn-ea"/>
                <a:cs typeface="+mn-cs"/>
              </a:defRPr>
            </a:lvl6pPr>
            <a:lvl7pPr marL="3265622" algn="l" defTabSz="544270" rtl="0" eaLnBrk="1" latinLnBrk="0" hangingPunct="1">
              <a:defRPr sz="2159" kern="1200">
                <a:solidFill>
                  <a:schemeClr val="tx1"/>
                </a:solidFill>
                <a:latin typeface="+mn-lt"/>
                <a:ea typeface="+mn-ea"/>
                <a:cs typeface="+mn-cs"/>
              </a:defRPr>
            </a:lvl7pPr>
            <a:lvl8pPr marL="3809893" algn="l" defTabSz="544270" rtl="0" eaLnBrk="1" latinLnBrk="0" hangingPunct="1">
              <a:defRPr sz="2159" kern="1200">
                <a:solidFill>
                  <a:schemeClr val="tx1"/>
                </a:solidFill>
                <a:latin typeface="+mn-lt"/>
                <a:ea typeface="+mn-ea"/>
                <a:cs typeface="+mn-cs"/>
              </a:defRPr>
            </a:lvl8pPr>
            <a:lvl9pPr marL="4354164" algn="l" defTabSz="544270" rtl="0" eaLnBrk="1" latinLnBrk="0" hangingPunct="1">
              <a:defRPr sz="2159" kern="1200">
                <a:solidFill>
                  <a:schemeClr val="tx1"/>
                </a:solidFill>
                <a:latin typeface="+mn-lt"/>
                <a:ea typeface="+mn-ea"/>
                <a:cs typeface="+mn-cs"/>
              </a:defRPr>
            </a:lvl9pPr>
          </a:lstStyle>
          <a:p>
            <a:pPr marL="285750" indent="-285750">
              <a:buFont typeface="Arial" panose="020B0604020202020204" pitchFamily="34" charset="0"/>
              <a:buChar char="•"/>
            </a:pPr>
            <a:r>
              <a:rPr lang="en-GB" sz="2150">
                <a:latin typeface="Arial"/>
                <a:cs typeface="Arial"/>
              </a:rPr>
              <a:t>Duties on Clients, Principal Contractors, Principal Designers and other players in the supply chain</a:t>
            </a:r>
          </a:p>
          <a:p>
            <a:pPr marL="1166495" lvl="1" indent="-285750"/>
            <a:r>
              <a:rPr lang="en-GB" sz="1800">
                <a:latin typeface="Arial"/>
                <a:cs typeface="Arial"/>
              </a:rPr>
              <a:t>Implemented through regulations in 2023</a:t>
            </a:r>
          </a:p>
          <a:p>
            <a:pPr marL="1166495" lvl="1" indent="-285750"/>
            <a:r>
              <a:rPr lang="en-GB" sz="1800">
                <a:latin typeface="Arial"/>
                <a:cs typeface="Arial"/>
              </a:rPr>
              <a:t>These role titles are shared with those in CDM regulations but are legally separate </a:t>
            </a:r>
            <a:r>
              <a:rPr lang="en-US" sz="1800">
                <a:latin typeface="Arial"/>
                <a:cs typeface="Arial"/>
              </a:rPr>
              <a:t>​</a:t>
            </a:r>
          </a:p>
          <a:p>
            <a:pPr marL="1166495" lvl="1" indent="-285750"/>
            <a:r>
              <a:rPr lang="en-GB" sz="1800">
                <a:latin typeface="Arial"/>
                <a:cs typeface="Arial"/>
              </a:rPr>
              <a:t>Focussed on planning, managing, monitoring and co-ordinating to make sure requirements of Building Regs are met </a:t>
            </a:r>
          </a:p>
          <a:p>
            <a:pPr marL="1166495" lvl="1" indent="-285750"/>
            <a:r>
              <a:rPr lang="en-GB" sz="1800">
                <a:latin typeface="Arial"/>
                <a:cs typeface="Arial"/>
              </a:rPr>
              <a:t>Apply to </a:t>
            </a:r>
            <a:r>
              <a:rPr lang="en-GB" sz="1800" b="1">
                <a:latin typeface="Arial"/>
                <a:cs typeface="Arial"/>
              </a:rPr>
              <a:t>all</a:t>
            </a:r>
            <a:r>
              <a:rPr lang="en-GB" sz="1800">
                <a:latin typeface="Arial"/>
                <a:cs typeface="Arial"/>
              </a:rPr>
              <a:t> building work in England (not just tall buildings)</a:t>
            </a:r>
          </a:p>
          <a:p>
            <a:pPr marL="285750" lvl="1" indent="-285750">
              <a:buFont typeface="Arial" panose="020B0604020202020204" pitchFamily="34" charset="0"/>
              <a:buChar char="•"/>
            </a:pPr>
            <a:endParaRPr lang="en-GB" sz="180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GB" sz="1800">
                <a:latin typeface="Arial"/>
                <a:cs typeface="Arial"/>
              </a:rPr>
              <a:t>Changes in building control processes for Higher Risk Buildings (HRBs)</a:t>
            </a:r>
          </a:p>
          <a:p>
            <a:pPr marL="1166495" lvl="1" indent="-285750" fontAlgn="base">
              <a:buFont typeface="Arial" panose="020B0604020202020204" pitchFamily="34" charset="0"/>
              <a:buChar char="•"/>
            </a:pPr>
            <a:r>
              <a:rPr lang="en-US" sz="1800"/>
              <a:t>Will affect works that might be required to implement </a:t>
            </a:r>
            <a:r>
              <a:rPr lang="en-US" sz="1800" i="1"/>
              <a:t>reasonable steps</a:t>
            </a:r>
            <a:endParaRPr lang="en-US" sz="1800" i="1">
              <a:cs typeface="Calibri"/>
            </a:endParaRPr>
          </a:p>
          <a:p>
            <a:pPr marL="1166495" lvl="1" indent="-285750" fontAlgn="base">
              <a:buFont typeface="Arial" panose="020B0604020202020204" pitchFamily="34" charset="0"/>
              <a:buChar char="•"/>
            </a:pPr>
            <a:r>
              <a:rPr lang="en-US" sz="1800"/>
              <a:t>May affect works required to comply with other legislation, e.g. FSO</a:t>
            </a:r>
            <a:endParaRPr lang="en-US" sz="1800">
              <a:cs typeface="Calibri"/>
            </a:endParaRPr>
          </a:p>
          <a:p>
            <a:pPr marL="1166495" lvl="1" indent="-285750" fontAlgn="base">
              <a:buFont typeface="Arial" panose="020B0604020202020204" pitchFamily="34" charset="0"/>
              <a:buChar char="•"/>
            </a:pPr>
            <a:r>
              <a:rPr lang="en-US" sz="1800"/>
              <a:t>May affect works your residents want to undertake in their flats.</a:t>
            </a:r>
            <a:endParaRPr lang="en-US" sz="1800">
              <a:cs typeface="Calibri"/>
            </a:endParaRPr>
          </a:p>
          <a:p>
            <a:pPr marL="285750" lvl="1" indent="-285750">
              <a:buFont typeface="Arial" panose="020B0604020202020204" pitchFamily="34" charset="0"/>
              <a:buChar char="•"/>
            </a:pPr>
            <a:endParaRPr lang="en-GB" sz="1800">
              <a:latin typeface="Arial"/>
            </a:endParaRPr>
          </a:p>
          <a:p>
            <a:pPr marL="285750" indent="-285750">
              <a:buFont typeface="Arial" panose="020B0604020202020204" pitchFamily="34" charset="0"/>
              <a:buChar char="•"/>
            </a:pPr>
            <a:endParaRPr lang="en-GB"/>
          </a:p>
          <a:p>
            <a:pPr marL="285750" indent="-285750"/>
            <a:endParaRPr lang="en-GB" sz="300"/>
          </a:p>
        </p:txBody>
      </p:sp>
      <p:pic>
        <p:nvPicPr>
          <p:cNvPr id="1028" name="Picture 4" descr="Text, letter&#10;&#10;Description automatically generated">
            <a:extLst>
              <a:ext uri="{FF2B5EF4-FFF2-40B4-BE49-F238E27FC236}">
                <a16:creationId xmlns:a16="http://schemas.microsoft.com/office/drawing/2014/main" id="{ABFE68DE-DD8D-86D5-AB66-40A2BD1D4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084" y="1885891"/>
            <a:ext cx="2576513"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1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VISED HSE Guidan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SE Guidance Powerpoint Template (use this to create your PowerPoint)" id="{7C2939CE-3184-419E-8C2C-CE1B205A0B82}" vid="{4C9454F4-7C2A-4254-A513-6862E39BE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1222</Words>
  <Application>Microsoft Office PowerPoint</Application>
  <PresentationFormat>Widescreen</PresentationFormat>
  <Paragraphs>125</Paragraphs>
  <Slides>13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Arial Black</vt:lpstr>
      <vt:lpstr>Arial Narrow</vt:lpstr>
      <vt:lpstr>Cairo</vt:lpstr>
      <vt:lpstr>Calibri</vt:lpstr>
      <vt:lpstr>GDS Transport</vt:lpstr>
      <vt:lpstr>Plus Jakarta Sans</vt:lpstr>
      <vt:lpstr>Office Theme</vt:lpstr>
      <vt:lpstr>REVISED HSE Guidance Powerpoint Template</vt:lpstr>
      <vt:lpstr>How to Avoid the Common Pitfalls of Building Assessment Certificate Applications</vt:lpstr>
      <vt:lpstr>Avoiding common pitfalls</vt:lpstr>
      <vt:lpstr>Content </vt:lpstr>
      <vt:lpstr>Building Assessment Certificate (BAC)</vt:lpstr>
      <vt:lpstr>Safety Case and Safety Case Report</vt:lpstr>
      <vt:lpstr>Some pointers</vt:lpstr>
      <vt:lpstr>If all is not well…</vt:lpstr>
      <vt:lpstr>Residents’ Engagement Strategies</vt:lpstr>
      <vt:lpstr>Other things not to forget</vt:lpstr>
      <vt:lpstr>Grenfell Tower Inquiry Phase 2 Report</vt:lpstr>
      <vt:lpstr>Resources</vt:lpstr>
      <vt:lpstr>Conclusions</vt:lpstr>
      <vt:lpstr>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Oscar Veldhoven</dc:creator>
  <cp:lastModifiedBy>Oscar Veldhoven</cp:lastModifiedBy>
  <cp:revision>3</cp:revision>
  <dcterms:created xsi:type="dcterms:W3CDTF">2024-10-28T10:50:35Z</dcterms:created>
  <dcterms:modified xsi:type="dcterms:W3CDTF">2024-10-28T10:59:46Z</dcterms:modified>
</cp:coreProperties>
</file>