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 id="2147483662" r:id="rId2"/>
  </p:sldMasterIdLst>
  <p:notesMasterIdLst>
    <p:notesMasterId r:id="rId34"/>
  </p:notesMasterIdLst>
  <p:sldIdLst>
    <p:sldId id="689" r:id="rId3"/>
    <p:sldId id="256" r:id="rId4"/>
    <p:sldId id="1376" r:id="rId5"/>
    <p:sldId id="1377" r:id="rId6"/>
    <p:sldId id="259" r:id="rId7"/>
    <p:sldId id="260" r:id="rId8"/>
    <p:sldId id="261" r:id="rId9"/>
    <p:sldId id="262" r:id="rId10"/>
    <p:sldId id="263" r:id="rId11"/>
    <p:sldId id="264" r:id="rId12"/>
    <p:sldId id="265" r:id="rId13"/>
    <p:sldId id="266" r:id="rId14"/>
    <p:sldId id="267" r:id="rId15"/>
    <p:sldId id="686" r:id="rId16"/>
    <p:sldId id="687" r:id="rId17"/>
    <p:sldId id="666" r:id="rId18"/>
    <p:sldId id="429" r:id="rId19"/>
    <p:sldId id="673" r:id="rId20"/>
    <p:sldId id="631" r:id="rId21"/>
    <p:sldId id="632" r:id="rId22"/>
    <p:sldId id="633" r:id="rId23"/>
    <p:sldId id="634" r:id="rId24"/>
    <p:sldId id="635" r:id="rId25"/>
    <p:sldId id="636" r:id="rId26"/>
    <p:sldId id="675" r:id="rId27"/>
    <p:sldId id="641" r:id="rId28"/>
    <p:sldId id="672" r:id="rId29"/>
    <p:sldId id="643" r:id="rId30"/>
    <p:sldId id="663" r:id="rId31"/>
    <p:sldId id="670" r:id="rId32"/>
    <p:sldId id="68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E79E"/>
    <a:srgbClr val="FF9933"/>
    <a:srgbClr val="283A6A"/>
    <a:srgbClr val="1A579F"/>
    <a:srgbClr val="0D1F27"/>
    <a:srgbClr val="2EC2E2"/>
    <a:srgbClr val="89C54B"/>
    <a:srgbClr val="001F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3849BF-DC79-4C9A-8CB2-823B14CE133A}" v="1" dt="2024-10-28T11:45:27.8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67" autoAdjust="0"/>
    <p:restoredTop sz="89205" autoAdjust="0"/>
  </p:normalViewPr>
  <p:slideViewPr>
    <p:cSldViewPr snapToGrid="0">
      <p:cViewPr varScale="1">
        <p:scale>
          <a:sx n="98" d="100"/>
          <a:sy n="98" d="100"/>
        </p:scale>
        <p:origin x="444"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microsoft.com/office/2016/11/relationships/changesInfo" Target="changesInfos/changesInfo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scar Veldhoven" userId="6567d422-9479-47f3-9a64-c323eb72cfc9" providerId="ADAL" clId="{B33849BF-DC79-4C9A-8CB2-823B14CE133A}"/>
    <pc:docChg chg="delSld modSld delMainMaster">
      <pc:chgData name="Oscar Veldhoven" userId="6567d422-9479-47f3-9a64-c323eb72cfc9" providerId="ADAL" clId="{B33849BF-DC79-4C9A-8CB2-823B14CE133A}" dt="2024-10-28T11:46:04.619" v="7" actId="47"/>
      <pc:docMkLst>
        <pc:docMk/>
      </pc:docMkLst>
      <pc:sldChg chg="del">
        <pc:chgData name="Oscar Veldhoven" userId="6567d422-9479-47f3-9a64-c323eb72cfc9" providerId="ADAL" clId="{B33849BF-DC79-4C9A-8CB2-823B14CE133A}" dt="2024-10-28T11:07:39.513" v="0" actId="47"/>
        <pc:sldMkLst>
          <pc:docMk/>
          <pc:sldMk cId="2307782114" sldId="257"/>
        </pc:sldMkLst>
      </pc:sldChg>
      <pc:sldChg chg="del">
        <pc:chgData name="Oscar Veldhoven" userId="6567d422-9479-47f3-9a64-c323eb72cfc9" providerId="ADAL" clId="{B33849BF-DC79-4C9A-8CB2-823B14CE133A}" dt="2024-10-28T11:07:39.513" v="0" actId="47"/>
        <pc:sldMkLst>
          <pc:docMk/>
          <pc:sldMk cId="3022552691" sldId="258"/>
        </pc:sldMkLst>
      </pc:sldChg>
      <pc:sldChg chg="del">
        <pc:chgData name="Oscar Veldhoven" userId="6567d422-9479-47f3-9a64-c323eb72cfc9" providerId="ADAL" clId="{B33849BF-DC79-4C9A-8CB2-823B14CE133A}" dt="2024-10-28T11:07:39.513" v="0" actId="47"/>
        <pc:sldMkLst>
          <pc:docMk/>
          <pc:sldMk cId="104135933" sldId="324"/>
        </pc:sldMkLst>
      </pc:sldChg>
      <pc:sldChg chg="del">
        <pc:chgData name="Oscar Veldhoven" userId="6567d422-9479-47f3-9a64-c323eb72cfc9" providerId="ADAL" clId="{B33849BF-DC79-4C9A-8CB2-823B14CE133A}" dt="2024-10-28T11:44:40.807" v="1" actId="47"/>
        <pc:sldMkLst>
          <pc:docMk/>
          <pc:sldMk cId="3438172890" sldId="430"/>
        </pc:sldMkLst>
      </pc:sldChg>
      <pc:sldChg chg="del">
        <pc:chgData name="Oscar Veldhoven" userId="6567d422-9479-47f3-9a64-c323eb72cfc9" providerId="ADAL" clId="{B33849BF-DC79-4C9A-8CB2-823B14CE133A}" dt="2024-10-28T11:44:47.832" v="2" actId="47"/>
        <pc:sldMkLst>
          <pc:docMk/>
          <pc:sldMk cId="2967054655" sldId="642"/>
        </pc:sldMkLst>
      </pc:sldChg>
      <pc:sldChg chg="del">
        <pc:chgData name="Oscar Veldhoven" userId="6567d422-9479-47f3-9a64-c323eb72cfc9" providerId="ADAL" clId="{B33849BF-DC79-4C9A-8CB2-823B14CE133A}" dt="2024-10-28T11:46:04.619" v="7" actId="47"/>
        <pc:sldMkLst>
          <pc:docMk/>
          <pc:sldMk cId="4170057227" sldId="669"/>
        </pc:sldMkLst>
      </pc:sldChg>
      <pc:sldChg chg="modSp del mod">
        <pc:chgData name="Oscar Veldhoven" userId="6567d422-9479-47f3-9a64-c323eb72cfc9" providerId="ADAL" clId="{B33849BF-DC79-4C9A-8CB2-823B14CE133A}" dt="2024-10-28T11:45:56.687" v="6" actId="47"/>
        <pc:sldMkLst>
          <pc:docMk/>
          <pc:sldMk cId="561309601" sldId="674"/>
        </pc:sldMkLst>
        <pc:picChg chg="mod">
          <ac:chgData name="Oscar Veldhoven" userId="6567d422-9479-47f3-9a64-c323eb72cfc9" providerId="ADAL" clId="{B33849BF-DC79-4C9A-8CB2-823B14CE133A}" dt="2024-10-28T11:45:54.987" v="5" actId="1076"/>
          <ac:picMkLst>
            <pc:docMk/>
            <pc:sldMk cId="561309601" sldId="674"/>
            <ac:picMk id="4" creationId="{B4AF4D06-961F-17B8-FEAB-E18AFD7A6DF9}"/>
          </ac:picMkLst>
        </pc:picChg>
      </pc:sldChg>
      <pc:sldChg chg="del">
        <pc:chgData name="Oscar Veldhoven" userId="6567d422-9479-47f3-9a64-c323eb72cfc9" providerId="ADAL" clId="{B33849BF-DC79-4C9A-8CB2-823B14CE133A}" dt="2024-10-28T11:45:07.257" v="3" actId="47"/>
        <pc:sldMkLst>
          <pc:docMk/>
          <pc:sldMk cId="2241988801" sldId="685"/>
        </pc:sldMkLst>
      </pc:sldChg>
      <pc:sldChg chg="del">
        <pc:chgData name="Oscar Veldhoven" userId="6567d422-9479-47f3-9a64-c323eb72cfc9" providerId="ADAL" clId="{B33849BF-DC79-4C9A-8CB2-823B14CE133A}" dt="2024-10-28T11:07:39.513" v="0" actId="47"/>
        <pc:sldMkLst>
          <pc:docMk/>
          <pc:sldMk cId="1747315505" sldId="1139"/>
        </pc:sldMkLst>
      </pc:sldChg>
      <pc:sldChg chg="del">
        <pc:chgData name="Oscar Veldhoven" userId="6567d422-9479-47f3-9a64-c323eb72cfc9" providerId="ADAL" clId="{B33849BF-DC79-4C9A-8CB2-823B14CE133A}" dt="2024-10-28T11:07:39.513" v="0" actId="47"/>
        <pc:sldMkLst>
          <pc:docMk/>
          <pc:sldMk cId="2086327392" sldId="1351"/>
        </pc:sldMkLst>
      </pc:sldChg>
      <pc:sldChg chg="del">
        <pc:chgData name="Oscar Veldhoven" userId="6567d422-9479-47f3-9a64-c323eb72cfc9" providerId="ADAL" clId="{B33849BF-DC79-4C9A-8CB2-823B14CE133A}" dt="2024-10-28T11:07:39.513" v="0" actId="47"/>
        <pc:sldMkLst>
          <pc:docMk/>
          <pc:sldMk cId="3045383495" sldId="1352"/>
        </pc:sldMkLst>
      </pc:sldChg>
      <pc:sldChg chg="del">
        <pc:chgData name="Oscar Veldhoven" userId="6567d422-9479-47f3-9a64-c323eb72cfc9" providerId="ADAL" clId="{B33849BF-DC79-4C9A-8CB2-823B14CE133A}" dt="2024-10-28T11:07:39.513" v="0" actId="47"/>
        <pc:sldMkLst>
          <pc:docMk/>
          <pc:sldMk cId="2957283737" sldId="1353"/>
        </pc:sldMkLst>
      </pc:sldChg>
      <pc:sldChg chg="del">
        <pc:chgData name="Oscar Veldhoven" userId="6567d422-9479-47f3-9a64-c323eb72cfc9" providerId="ADAL" clId="{B33849BF-DC79-4C9A-8CB2-823B14CE133A}" dt="2024-10-28T11:07:39.513" v="0" actId="47"/>
        <pc:sldMkLst>
          <pc:docMk/>
          <pc:sldMk cId="1799698733" sldId="1355"/>
        </pc:sldMkLst>
      </pc:sldChg>
      <pc:sldChg chg="del">
        <pc:chgData name="Oscar Veldhoven" userId="6567d422-9479-47f3-9a64-c323eb72cfc9" providerId="ADAL" clId="{B33849BF-DC79-4C9A-8CB2-823B14CE133A}" dt="2024-10-28T11:07:39.513" v="0" actId="47"/>
        <pc:sldMkLst>
          <pc:docMk/>
          <pc:sldMk cId="585295810" sldId="1356"/>
        </pc:sldMkLst>
      </pc:sldChg>
      <pc:sldChg chg="del">
        <pc:chgData name="Oscar Veldhoven" userId="6567d422-9479-47f3-9a64-c323eb72cfc9" providerId="ADAL" clId="{B33849BF-DC79-4C9A-8CB2-823B14CE133A}" dt="2024-10-28T11:07:39.513" v="0" actId="47"/>
        <pc:sldMkLst>
          <pc:docMk/>
          <pc:sldMk cId="2092992103" sldId="1357"/>
        </pc:sldMkLst>
      </pc:sldChg>
      <pc:sldChg chg="del">
        <pc:chgData name="Oscar Veldhoven" userId="6567d422-9479-47f3-9a64-c323eb72cfc9" providerId="ADAL" clId="{B33849BF-DC79-4C9A-8CB2-823B14CE133A}" dt="2024-10-28T11:07:39.513" v="0" actId="47"/>
        <pc:sldMkLst>
          <pc:docMk/>
          <pc:sldMk cId="3729323803" sldId="1359"/>
        </pc:sldMkLst>
      </pc:sldChg>
      <pc:sldChg chg="del">
        <pc:chgData name="Oscar Veldhoven" userId="6567d422-9479-47f3-9a64-c323eb72cfc9" providerId="ADAL" clId="{B33849BF-DC79-4C9A-8CB2-823B14CE133A}" dt="2024-10-28T11:07:39.513" v="0" actId="47"/>
        <pc:sldMkLst>
          <pc:docMk/>
          <pc:sldMk cId="191602428" sldId="1361"/>
        </pc:sldMkLst>
      </pc:sldChg>
      <pc:sldChg chg="del">
        <pc:chgData name="Oscar Veldhoven" userId="6567d422-9479-47f3-9a64-c323eb72cfc9" providerId="ADAL" clId="{B33849BF-DC79-4C9A-8CB2-823B14CE133A}" dt="2024-10-28T11:07:39.513" v="0" actId="47"/>
        <pc:sldMkLst>
          <pc:docMk/>
          <pc:sldMk cId="1298339715" sldId="1362"/>
        </pc:sldMkLst>
      </pc:sldChg>
      <pc:sldChg chg="del">
        <pc:chgData name="Oscar Veldhoven" userId="6567d422-9479-47f3-9a64-c323eb72cfc9" providerId="ADAL" clId="{B33849BF-DC79-4C9A-8CB2-823B14CE133A}" dt="2024-10-28T11:07:39.513" v="0" actId="47"/>
        <pc:sldMkLst>
          <pc:docMk/>
          <pc:sldMk cId="143877529" sldId="1363"/>
        </pc:sldMkLst>
      </pc:sldChg>
      <pc:sldChg chg="del">
        <pc:chgData name="Oscar Veldhoven" userId="6567d422-9479-47f3-9a64-c323eb72cfc9" providerId="ADAL" clId="{B33849BF-DC79-4C9A-8CB2-823B14CE133A}" dt="2024-10-28T11:07:39.513" v="0" actId="47"/>
        <pc:sldMkLst>
          <pc:docMk/>
          <pc:sldMk cId="2859148746" sldId="1365"/>
        </pc:sldMkLst>
      </pc:sldChg>
      <pc:sldChg chg="del">
        <pc:chgData name="Oscar Veldhoven" userId="6567d422-9479-47f3-9a64-c323eb72cfc9" providerId="ADAL" clId="{B33849BF-DC79-4C9A-8CB2-823B14CE133A}" dt="2024-10-28T11:07:39.513" v="0" actId="47"/>
        <pc:sldMkLst>
          <pc:docMk/>
          <pc:sldMk cId="667101764" sldId="1366"/>
        </pc:sldMkLst>
      </pc:sldChg>
      <pc:sldChg chg="del">
        <pc:chgData name="Oscar Veldhoven" userId="6567d422-9479-47f3-9a64-c323eb72cfc9" providerId="ADAL" clId="{B33849BF-DC79-4C9A-8CB2-823B14CE133A}" dt="2024-10-28T11:07:39.513" v="0" actId="47"/>
        <pc:sldMkLst>
          <pc:docMk/>
          <pc:sldMk cId="3264839647" sldId="1367"/>
        </pc:sldMkLst>
      </pc:sldChg>
      <pc:sldChg chg="del">
        <pc:chgData name="Oscar Veldhoven" userId="6567d422-9479-47f3-9a64-c323eb72cfc9" providerId="ADAL" clId="{B33849BF-DC79-4C9A-8CB2-823B14CE133A}" dt="2024-10-28T11:07:39.513" v="0" actId="47"/>
        <pc:sldMkLst>
          <pc:docMk/>
          <pc:sldMk cId="2661180528" sldId="1368"/>
        </pc:sldMkLst>
      </pc:sldChg>
      <pc:sldChg chg="del">
        <pc:chgData name="Oscar Veldhoven" userId="6567d422-9479-47f3-9a64-c323eb72cfc9" providerId="ADAL" clId="{B33849BF-DC79-4C9A-8CB2-823B14CE133A}" dt="2024-10-28T11:07:39.513" v="0" actId="47"/>
        <pc:sldMkLst>
          <pc:docMk/>
          <pc:sldMk cId="2338300444" sldId="1369"/>
        </pc:sldMkLst>
      </pc:sldChg>
      <pc:sldChg chg="del">
        <pc:chgData name="Oscar Veldhoven" userId="6567d422-9479-47f3-9a64-c323eb72cfc9" providerId="ADAL" clId="{B33849BF-DC79-4C9A-8CB2-823B14CE133A}" dt="2024-10-28T11:07:39.513" v="0" actId="47"/>
        <pc:sldMkLst>
          <pc:docMk/>
          <pc:sldMk cId="589809531" sldId="1370"/>
        </pc:sldMkLst>
      </pc:sldChg>
      <pc:sldChg chg="del">
        <pc:chgData name="Oscar Veldhoven" userId="6567d422-9479-47f3-9a64-c323eb72cfc9" providerId="ADAL" clId="{B33849BF-DC79-4C9A-8CB2-823B14CE133A}" dt="2024-10-28T11:07:39.513" v="0" actId="47"/>
        <pc:sldMkLst>
          <pc:docMk/>
          <pc:sldMk cId="3726378446" sldId="1371"/>
        </pc:sldMkLst>
      </pc:sldChg>
      <pc:sldChg chg="del">
        <pc:chgData name="Oscar Veldhoven" userId="6567d422-9479-47f3-9a64-c323eb72cfc9" providerId="ADAL" clId="{B33849BF-DC79-4C9A-8CB2-823B14CE133A}" dt="2024-10-28T11:07:39.513" v="0" actId="47"/>
        <pc:sldMkLst>
          <pc:docMk/>
          <pc:sldMk cId="323967473" sldId="1372"/>
        </pc:sldMkLst>
      </pc:sldChg>
      <pc:sldChg chg="del">
        <pc:chgData name="Oscar Veldhoven" userId="6567d422-9479-47f3-9a64-c323eb72cfc9" providerId="ADAL" clId="{B33849BF-DC79-4C9A-8CB2-823B14CE133A}" dt="2024-10-28T11:07:39.513" v="0" actId="47"/>
        <pc:sldMkLst>
          <pc:docMk/>
          <pc:sldMk cId="1762458922" sldId="1373"/>
        </pc:sldMkLst>
      </pc:sldChg>
      <pc:sldChg chg="del">
        <pc:chgData name="Oscar Veldhoven" userId="6567d422-9479-47f3-9a64-c323eb72cfc9" providerId="ADAL" clId="{B33849BF-DC79-4C9A-8CB2-823B14CE133A}" dt="2024-10-28T11:07:39.513" v="0" actId="47"/>
        <pc:sldMkLst>
          <pc:docMk/>
          <pc:sldMk cId="4134192831" sldId="1374"/>
        </pc:sldMkLst>
      </pc:sldChg>
      <pc:sldChg chg="del">
        <pc:chgData name="Oscar Veldhoven" userId="6567d422-9479-47f3-9a64-c323eb72cfc9" providerId="ADAL" clId="{B33849BF-DC79-4C9A-8CB2-823B14CE133A}" dt="2024-10-28T11:07:39.513" v="0" actId="47"/>
        <pc:sldMkLst>
          <pc:docMk/>
          <pc:sldMk cId="781113149" sldId="1375"/>
        </pc:sldMkLst>
      </pc:sldChg>
      <pc:sldMasterChg chg="del delSldLayout">
        <pc:chgData name="Oscar Veldhoven" userId="6567d422-9479-47f3-9a64-c323eb72cfc9" providerId="ADAL" clId="{B33849BF-DC79-4C9A-8CB2-823B14CE133A}" dt="2024-10-28T11:07:39.513" v="0" actId="47"/>
        <pc:sldMasterMkLst>
          <pc:docMk/>
          <pc:sldMasterMk cId="3175560730" sldId="2147483648"/>
        </pc:sldMasterMkLst>
        <pc:sldLayoutChg chg="del">
          <pc:chgData name="Oscar Veldhoven" userId="6567d422-9479-47f3-9a64-c323eb72cfc9" providerId="ADAL" clId="{B33849BF-DC79-4C9A-8CB2-823B14CE133A}" dt="2024-10-28T11:07:39.513" v="0" actId="47"/>
          <pc:sldLayoutMkLst>
            <pc:docMk/>
            <pc:sldMasterMk cId="3175560730" sldId="2147483648"/>
            <pc:sldLayoutMk cId="1944050779" sldId="2147483649"/>
          </pc:sldLayoutMkLst>
        </pc:sldLayoutChg>
        <pc:sldLayoutChg chg="del">
          <pc:chgData name="Oscar Veldhoven" userId="6567d422-9479-47f3-9a64-c323eb72cfc9" providerId="ADAL" clId="{B33849BF-DC79-4C9A-8CB2-823B14CE133A}" dt="2024-10-28T11:07:39.513" v="0" actId="47"/>
          <pc:sldLayoutMkLst>
            <pc:docMk/>
            <pc:sldMasterMk cId="3175560730" sldId="2147483648"/>
            <pc:sldLayoutMk cId="3627037159" sldId="2147483650"/>
          </pc:sldLayoutMkLst>
        </pc:sldLayoutChg>
        <pc:sldLayoutChg chg="del">
          <pc:chgData name="Oscar Veldhoven" userId="6567d422-9479-47f3-9a64-c323eb72cfc9" providerId="ADAL" clId="{B33849BF-DC79-4C9A-8CB2-823B14CE133A}" dt="2024-10-28T11:07:39.513" v="0" actId="47"/>
          <pc:sldLayoutMkLst>
            <pc:docMk/>
            <pc:sldMasterMk cId="3175560730" sldId="2147483648"/>
            <pc:sldLayoutMk cId="1238558914" sldId="2147483651"/>
          </pc:sldLayoutMkLst>
        </pc:sldLayoutChg>
        <pc:sldLayoutChg chg="del">
          <pc:chgData name="Oscar Veldhoven" userId="6567d422-9479-47f3-9a64-c323eb72cfc9" providerId="ADAL" clId="{B33849BF-DC79-4C9A-8CB2-823B14CE133A}" dt="2024-10-28T11:07:39.513" v="0" actId="47"/>
          <pc:sldLayoutMkLst>
            <pc:docMk/>
            <pc:sldMasterMk cId="3175560730" sldId="2147483648"/>
            <pc:sldLayoutMk cId="362437324" sldId="2147483652"/>
          </pc:sldLayoutMkLst>
        </pc:sldLayoutChg>
        <pc:sldLayoutChg chg="del">
          <pc:chgData name="Oscar Veldhoven" userId="6567d422-9479-47f3-9a64-c323eb72cfc9" providerId="ADAL" clId="{B33849BF-DC79-4C9A-8CB2-823B14CE133A}" dt="2024-10-28T11:07:39.513" v="0" actId="47"/>
          <pc:sldLayoutMkLst>
            <pc:docMk/>
            <pc:sldMasterMk cId="3175560730" sldId="2147483648"/>
            <pc:sldLayoutMk cId="2708823560" sldId="2147483654"/>
          </pc:sldLayoutMkLst>
        </pc:sldLayoutChg>
        <pc:sldLayoutChg chg="del">
          <pc:chgData name="Oscar Veldhoven" userId="6567d422-9479-47f3-9a64-c323eb72cfc9" providerId="ADAL" clId="{B33849BF-DC79-4C9A-8CB2-823B14CE133A}" dt="2024-10-28T11:07:39.513" v="0" actId="47"/>
          <pc:sldLayoutMkLst>
            <pc:docMk/>
            <pc:sldMasterMk cId="3175560730" sldId="2147483648"/>
            <pc:sldLayoutMk cId="3701745292" sldId="2147483655"/>
          </pc:sldLayoutMkLst>
        </pc:sldLayoutChg>
        <pc:sldLayoutChg chg="del">
          <pc:chgData name="Oscar Veldhoven" userId="6567d422-9479-47f3-9a64-c323eb72cfc9" providerId="ADAL" clId="{B33849BF-DC79-4C9A-8CB2-823B14CE133A}" dt="2024-10-28T11:07:39.513" v="0" actId="47"/>
          <pc:sldLayoutMkLst>
            <pc:docMk/>
            <pc:sldMasterMk cId="3175560730" sldId="2147483648"/>
            <pc:sldLayoutMk cId="4110179487" sldId="2147483656"/>
          </pc:sldLayoutMkLst>
        </pc:sldLayoutChg>
        <pc:sldLayoutChg chg="del">
          <pc:chgData name="Oscar Veldhoven" userId="6567d422-9479-47f3-9a64-c323eb72cfc9" providerId="ADAL" clId="{B33849BF-DC79-4C9A-8CB2-823B14CE133A}" dt="2024-10-28T11:07:39.513" v="0" actId="47"/>
          <pc:sldLayoutMkLst>
            <pc:docMk/>
            <pc:sldMasterMk cId="3175560730" sldId="2147483648"/>
            <pc:sldLayoutMk cId="2326840509" sldId="2147483657"/>
          </pc:sldLayoutMkLst>
        </pc:sldLayoutChg>
        <pc:sldLayoutChg chg="del">
          <pc:chgData name="Oscar Veldhoven" userId="6567d422-9479-47f3-9a64-c323eb72cfc9" providerId="ADAL" clId="{B33849BF-DC79-4C9A-8CB2-823B14CE133A}" dt="2024-10-28T11:07:39.513" v="0" actId="47"/>
          <pc:sldLayoutMkLst>
            <pc:docMk/>
            <pc:sldMasterMk cId="3175560730" sldId="2147483648"/>
            <pc:sldLayoutMk cId="1000866865" sldId="2147483658"/>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827446-363B-4524-A97D-0087F3807FE3}" type="datetimeFigureOut">
              <a:rPr lang="en-GB" smtClean="0"/>
              <a:t>28/10/2024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D74F41-820B-4085-97AD-67802EA8AF7F}" type="slidenum">
              <a:rPr lang="en-GB" smtClean="0"/>
              <a:t>‹#›</a:t>
            </a:fld>
            <a:endParaRPr lang="en-GB" dirty="0"/>
          </a:p>
        </p:txBody>
      </p:sp>
    </p:spTree>
    <p:extLst>
      <p:ext uri="{BB962C8B-B14F-4D97-AF65-F5344CB8AC3E}">
        <p14:creationId xmlns:p14="http://schemas.microsoft.com/office/powerpoint/2010/main" val="2136491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lexisnexis.com/uk/lexispsl/employment/linkHandler.faces?ps=SEARCH,PRACTICALGUIDANCE&amp;bct=A&amp;homeCsi=408085&amp;A=0.6513145188880478&amp;urlEnc=ISO-8859-1&amp;&amp;dpsi=0R49&amp;remotekey1=DOC-ID&amp;remotekey2=0R49_227025&amp;service=DOC-ID&amp;origdpsi=0R4A"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mailto:info@hollieguard.com"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lexisnexis.com/uk/lexispsl/employment/linkHandler.faces?ps=SEARCH,PRACTICALGUIDANCE&amp;bct=A&amp;homeCsi=408085&amp;A=0.6513145188880478&amp;urlEnc=ISO-8859-1&amp;&amp;dpsi=0R4B&amp;remotekey1=DOC-ID&amp;remotekey2=0R4B_1483225&amp;service=DOC-ID&amp;origdpsi=0R4A"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peoplesafe.co.uk/lone-worker-device-overview/"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s://www.lexisnexis.com/uk/lexispsl/employment/linkHandler.faces?ps=SEARCH,PRACTICALGUIDANCE&amp;bct=A&amp;homeCsi=408085&amp;A=0.6513145188880478&amp;urlEnc=ISO-8859-1&amp;&amp;dpsi=0R4B&amp;remotekey1=DOC-ID&amp;remotekey2=0R4B_1484670&amp;service=DOC-ID&amp;origdpsi=0R4A" TargetMode="External"/><Relationship Id="rId3" Type="http://schemas.openxmlformats.org/officeDocument/2006/relationships/hyperlink" Target="https://peoplesafe.co.uk/resources/news/lone-worker-physical-emotional-health/" TargetMode="External"/><Relationship Id="rId7" Type="http://schemas.openxmlformats.org/officeDocument/2006/relationships/hyperlink" Target="https://www.lexisnexis.com/uk/lexispsl/employment/linkHandler.faces?ps=SEARCH,PRACTICALGUIDANCE&amp;bct=A&amp;homeCsi=408085&amp;A=0.6513145188880478&amp;urlEnc=ISO-8859-1&amp;&amp;dpsi=0R4B&amp;remotekey1=DOC-ID&amp;remotekey2=0R4B_247164&amp;service=DOC-ID&amp;origdpsi=0R4A"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www.lexisnexis.com/uk/lexispsl/employment/linkHandler.faces?ps=SEARCH,PRACTICALGUIDANCE&amp;bct=A&amp;homeCsi=408085&amp;A=0.6513145188880478&amp;urlEnc=ISO-8859-1&amp;&amp;dpsi=0R49&amp;remotekey1=DOC-ID&amp;remotekey2=0R49_249101&amp;service=DOC-ID&amp;origdpsi=0R4A" TargetMode="External"/><Relationship Id="rId5" Type="http://schemas.openxmlformats.org/officeDocument/2006/relationships/hyperlink" Target="https://www.lexisnexis.com/uk/lexispsl/employment/citationlinkHandler.faces?bct=A&amp;service=citation&amp;risb=&amp;UK_SI&amp;$num!%251999_3242s_Title%25" TargetMode="External"/><Relationship Id="rId4" Type="http://schemas.openxmlformats.org/officeDocument/2006/relationships/hyperlink" Target="https://peoplesafe.co.uk/lone-worker-device-overview/"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kern="1200" dirty="0">
                <a:solidFill>
                  <a:schemeClr val="tx1"/>
                </a:solidFill>
                <a:effectLst/>
                <a:latin typeface="+mn-lt"/>
                <a:ea typeface="+mn-ea"/>
                <a:cs typeface="+mn-cs"/>
              </a:rPr>
              <a:t>Employers are responsible for lone worker safety during working hours, whether they are in the office, in a vehicle, or on a home visit.</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Establishing a healthy and safe working environment for lone workers can be different from organising the health and safety of other employees.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They should not be put at more risk than other people working for you.</a:t>
            </a:r>
          </a:p>
          <a:p>
            <a:pPr marL="171450" indent="-171450">
              <a:buFont typeface="Arial" panose="020B0604020202020204" pitchFamily="34" charset="0"/>
              <a:buChar char="•"/>
            </a:pPr>
            <a:endParaRPr lang="en-GB"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Added Complexities working from home. Who else is present? Sensitive material around children – what might they hear? Still responsible for risk assessment of environment. Laptop on lap/in bed – H+S issue so HS lead should be checking on this. Is there any Domestic Abuse/concern – codeword for staff member to use should they feel unsafe or can’t talk.</a:t>
            </a: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F16741-C5AE-40DB-937D-F034ED4E3C7F}"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886236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Information &amp; training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Education is vital for the protection of staff within the workplace to understand and mitigate risks that can occur. Training should focus on the avoidance of conflict and provide best practice for non-violent resolution. Training topics should cover:— Awareness of lone worker safety— Importance of policies and procedures set out for personal safety— Planning and preparation to reduce risk— Practical risk avoidance strategies— Communication skills including diffusion and de-escalation techniques— Good practice— Use of personal protective equipment e.g. safety devices— Ongoing communications in order to successfully implement a lone worker policy and create a safe working culture, management need to lead by example. This includes attending training sessions with staff and broadening their knowledge on personal safety and what systems are available in the market. It should also be noted that lone worker policies and systems will only work if people adhere to procedure and use the information provided. When policy and procedure are not followed, incidents are most likely to occur.</a:t>
            </a:r>
          </a:p>
          <a:p>
            <a:endParaRPr lang="en-GB" dirty="0"/>
          </a:p>
          <a:p>
            <a:r>
              <a:rPr lang="en-GB" b="1" dirty="0"/>
              <a:t>Communication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Communication is a process that is continuous and ongoing. Policy and advice should be regular and consistently distributed though your organisation. Ways to provide information include:— Staff meetings and discussions— Resources such as newsletters, magazines and videos— Staff intranet— Handbooks— Mentoring or buddy system </a:t>
            </a:r>
          </a:p>
          <a:p>
            <a:endParaRPr lang="en-GB" dirty="0"/>
          </a:p>
          <a:p>
            <a:r>
              <a:rPr lang="en-GB" b="1" dirty="0"/>
              <a:t>Monitor &amp; evaluate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Monitoring is the regular and ongoing collection and recording of information in relation to current policies and guidelines. Evaluation is analysing the effectiveness of the information gained from this monitoring.  By using this approach, lone worker policy can be improved through informed judgements. The types of data that need to be collected include:— The number and severity of incidents— Areas in which an incident has occurred— Time of day an incident has occurred— Staff feedback regarding their personal safety and existing LW systems— The number of staff who have attend safety training— The number of days lost due to absence— The cost of compensation and litigation— Increases in insurance premiums </a:t>
            </a:r>
          </a:p>
          <a:p>
            <a:endParaRPr lang="en-GB" dirty="0"/>
          </a:p>
          <a:p>
            <a:r>
              <a:rPr lang="en-GB" b="1" dirty="0"/>
              <a:t>Ongoing support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If an incident does occur, there are some immediate actions and long term activities which can be used to support employees: Info &amp; Training04.Communication05.Monitor &amp; Evaluate06.Ongoing Support07.There are no absolute restrictions on working alone, it depends on the findings of a risk assessment and the implementation of a robust policy. A risk assessment is an important step in protecting your lone workers — it helps you to focus on the risks that really matter, as well as complying with the law. Within 24 hours1–7 days7+ days— Provide medical assistance— Police attendance— Contact family/next of kin— Reporting on incident— Counselling if appropriate— Support from colleagues and management— Follow up with police/employer— Continued counselling if appropriate— Legal advice and support for the individual where necessary </a:t>
            </a: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F16741-C5AE-40DB-937D-F034ED4E3C7F}"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887112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You can't protect your lone workers in any conventional sense—you can't physically be with them in an emergency. And indeed lone workers are especially open to risks which cannot always be managed. So you must go as far as you can to </a:t>
            </a:r>
            <a:r>
              <a:rPr lang="en-GB" sz="1200" b="1" kern="1200" dirty="0">
                <a:solidFill>
                  <a:schemeClr val="tx1"/>
                </a:solidFill>
                <a:effectLst/>
                <a:latin typeface="+mn-lt"/>
                <a:ea typeface="+mn-ea"/>
                <a:cs typeface="+mn-cs"/>
              </a:rPr>
              <a:t>help them help themselves.</a:t>
            </a:r>
          </a:p>
          <a:p>
            <a:r>
              <a:rPr lang="en-GB" sz="1200" kern="1200" dirty="0">
                <a:solidFill>
                  <a:schemeClr val="tx1"/>
                </a:solidFill>
                <a:effectLst/>
                <a:latin typeface="+mn-lt"/>
                <a:ea typeface="+mn-ea"/>
                <a:cs typeface="+mn-cs"/>
              </a:rPr>
              <a:t>It's helpful to approach this from four linked angles:</a:t>
            </a:r>
          </a:p>
          <a:p>
            <a:pPr marL="171450" lvl="0" indent="-171450">
              <a:buFont typeface="Arial" panose="020B0604020202020204" pitchFamily="34" charset="0"/>
              <a:buChar char="•"/>
            </a:pPr>
            <a:r>
              <a:rPr lang="en-GB" sz="1200" b="1" u="none" strike="noStrike" kern="1200" dirty="0">
                <a:solidFill>
                  <a:schemeClr val="tx1"/>
                </a:solidFill>
                <a:effectLst/>
                <a:latin typeface="+mn-lt"/>
                <a:ea typeface="+mn-ea"/>
                <a:cs typeface="+mn-cs"/>
              </a:rPr>
              <a:t>prevention</a:t>
            </a:r>
          </a:p>
          <a:p>
            <a:pPr marL="171450" lvl="0" indent="-171450">
              <a:buFont typeface="Arial" panose="020B0604020202020204" pitchFamily="34" charset="0"/>
              <a:buChar char="•"/>
            </a:pPr>
            <a:r>
              <a:rPr lang="en-GB" sz="1200" b="1" u="none" strike="noStrike" kern="1200" dirty="0">
                <a:solidFill>
                  <a:schemeClr val="tx1"/>
                </a:solidFill>
                <a:effectLst/>
                <a:latin typeface="+mn-lt"/>
                <a:ea typeface="+mn-ea"/>
                <a:cs typeface="+mn-cs"/>
              </a:rPr>
              <a:t>response</a:t>
            </a:r>
          </a:p>
          <a:p>
            <a:pPr marL="171450" lvl="0" indent="-171450">
              <a:buFont typeface="Arial" panose="020B0604020202020204" pitchFamily="34" charset="0"/>
              <a:buChar char="•"/>
            </a:pPr>
            <a:r>
              <a:rPr lang="en-GB" sz="1200" b="1" u="none" strike="noStrike" kern="1200" dirty="0">
                <a:solidFill>
                  <a:schemeClr val="tx1"/>
                </a:solidFill>
                <a:effectLst/>
                <a:latin typeface="+mn-lt"/>
                <a:ea typeface="+mn-ea"/>
                <a:cs typeface="+mn-cs"/>
              </a:rPr>
              <a:t>training </a:t>
            </a:r>
          </a:p>
          <a:p>
            <a:pPr marL="171450" lvl="0" indent="-171450">
              <a:buFont typeface="Arial" panose="020B0604020202020204" pitchFamily="34" charset="0"/>
              <a:buChar char="•"/>
            </a:pPr>
            <a:r>
              <a:rPr lang="en-GB" sz="1200" b="1" u="none" strike="noStrike" kern="1200" dirty="0">
                <a:solidFill>
                  <a:schemeClr val="tx1"/>
                </a:solidFill>
                <a:effectLst/>
                <a:latin typeface="+mn-lt"/>
                <a:ea typeface="+mn-ea"/>
                <a:cs typeface="+mn-cs"/>
              </a:rPr>
              <a:t>management and supervision</a:t>
            </a:r>
          </a:p>
          <a:p>
            <a:r>
              <a:rPr lang="en-GB" sz="1200" b="1" kern="1200" dirty="0">
                <a:solidFill>
                  <a:schemeClr val="tx1"/>
                </a:solidFill>
                <a:effectLst/>
                <a:latin typeface="+mn-lt"/>
                <a:ea typeface="+mn-ea"/>
                <a:cs typeface="+mn-cs"/>
              </a:rPr>
              <a:t>Protection</a:t>
            </a:r>
            <a:r>
              <a:rPr lang="en-GB" sz="1200" kern="1200" dirty="0">
                <a:solidFill>
                  <a:schemeClr val="tx1"/>
                </a:solidFill>
                <a:effectLst/>
                <a:latin typeface="+mn-lt"/>
                <a:ea typeface="+mn-ea"/>
                <a:cs typeface="+mn-cs"/>
              </a:rPr>
              <a:t> is about establishing safe working practices which, when combined with response arrangements, go a long way to ensuring that employees can:</a:t>
            </a:r>
          </a:p>
          <a:p>
            <a:r>
              <a:rPr lang="en-GB" sz="1200" kern="1200" dirty="0">
                <a:solidFill>
                  <a:schemeClr val="tx1"/>
                </a:solidFill>
                <a:effectLst/>
                <a:latin typeface="+mn-lt"/>
                <a:ea typeface="+mn-ea"/>
                <a:cs typeface="+mn-cs"/>
              </a:rPr>
              <a:t> </a:t>
            </a:r>
          </a:p>
          <a:p>
            <a:pPr lvl="0"/>
            <a:r>
              <a:rPr lang="en-GB" sz="1200" u="none" strike="noStrike" kern="1200" dirty="0">
                <a:solidFill>
                  <a:schemeClr val="tx1"/>
                </a:solidFill>
                <a:effectLst/>
                <a:latin typeface="+mn-lt"/>
                <a:ea typeface="+mn-ea"/>
                <a:cs typeface="+mn-cs"/>
              </a:rPr>
              <a:t>avoid dangerous situations</a:t>
            </a:r>
          </a:p>
          <a:p>
            <a:pPr lvl="0"/>
            <a:r>
              <a:rPr lang="en-GB" sz="1200" u="none" strike="noStrike" kern="1200" dirty="0">
                <a:solidFill>
                  <a:schemeClr val="tx1"/>
                </a:solidFill>
                <a:effectLst/>
                <a:latin typeface="+mn-lt"/>
                <a:ea typeface="+mn-ea"/>
                <a:cs typeface="+mn-cs"/>
              </a:rPr>
              <a:t>call for a response if needed, and</a:t>
            </a:r>
          </a:p>
          <a:p>
            <a:pPr lvl="0"/>
            <a:r>
              <a:rPr lang="en-GB" sz="1200" u="none" strike="noStrike" kern="1200" dirty="0">
                <a:solidFill>
                  <a:schemeClr val="tx1"/>
                </a:solidFill>
                <a:effectLst/>
                <a:latin typeface="+mn-lt"/>
                <a:ea typeface="+mn-ea"/>
                <a:cs typeface="+mn-cs"/>
              </a:rPr>
              <a:t>manage emergency situations if they do arise</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Prevention</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Prevention is all about policies and procedures which result in lone workers and their managers being aware of potentially dangerous situations, avoiding them if possible and managing them if they cannot be avoided.</a:t>
            </a:r>
          </a:p>
          <a:p>
            <a:r>
              <a:rPr lang="en-GB" sz="1200" kern="1200" dirty="0">
                <a:solidFill>
                  <a:schemeClr val="tx1"/>
                </a:solidFill>
                <a:effectLst/>
                <a:latin typeface="+mn-lt"/>
                <a:ea typeface="+mn-ea"/>
                <a:cs typeface="+mn-cs"/>
              </a:rPr>
              <a:t>Prevention measures are likely to include instruction, communication and supervision.</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Responding to an incident</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You cannot eliminate all risks so you need to think about how you and the lone worker will respond effectively to an incident.</a:t>
            </a:r>
          </a:p>
          <a:p>
            <a:r>
              <a:rPr lang="en-GB" sz="1200" kern="1200" dirty="0">
                <a:solidFill>
                  <a:schemeClr val="tx1"/>
                </a:solidFill>
                <a:effectLst/>
                <a:latin typeface="+mn-lt"/>
                <a:ea typeface="+mn-ea"/>
                <a:cs typeface="+mn-cs"/>
              </a:rPr>
              <a:t>Lone workers should be capable of responding appropriately to an emergency and there should be emergency procedures in place with those workers. This might include providing workers with first aid facilities (see: </a:t>
            </a:r>
            <a:r>
              <a:rPr lang="en-GB" sz="1200" kern="1200" dirty="0">
                <a:solidFill>
                  <a:schemeClr val="tx1"/>
                </a:solidFill>
                <a:effectLst/>
                <a:latin typeface="+mn-lt"/>
                <a:ea typeface="+mn-ea"/>
                <a:cs typeface="+mn-cs"/>
                <a:hlinkClick r:id="rId3"/>
              </a:rPr>
              <a:t>First aid—overview</a:t>
            </a:r>
            <a:r>
              <a:rPr lang="en-GB" sz="1200" kern="1200" dirty="0">
                <a:solidFill>
                  <a:schemeClr val="tx1"/>
                </a:solidFill>
                <a:effectLst/>
                <a:latin typeface="+mn-lt"/>
                <a:ea typeface="+mn-ea"/>
                <a:cs typeface="+mn-cs"/>
              </a:rPr>
              <a:t>).</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Training</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Underpinning all this is training. Lone workers need to be sufficiently experienced to fully understand the risks and precautions required and be competent to deal with unusual or new circumstances beyond their training, and know when to stop and seek advice.</a:t>
            </a:r>
          </a:p>
          <a:p>
            <a:r>
              <a:rPr lang="en-GB" sz="1200" kern="1200" dirty="0">
                <a:solidFill>
                  <a:schemeClr val="tx1"/>
                </a:solidFill>
                <a:effectLst/>
                <a:latin typeface="+mn-lt"/>
                <a:ea typeface="+mn-ea"/>
                <a:cs typeface="+mn-cs"/>
              </a:rPr>
              <a:t>Training should cover:</a:t>
            </a:r>
          </a:p>
          <a:p>
            <a:r>
              <a:rPr lang="en-GB" sz="1200" kern="1200" dirty="0">
                <a:solidFill>
                  <a:schemeClr val="tx1"/>
                </a:solidFill>
                <a:effectLst/>
                <a:latin typeface="+mn-lt"/>
                <a:ea typeface="+mn-ea"/>
                <a:cs typeface="+mn-cs"/>
              </a:rPr>
              <a:t> </a:t>
            </a:r>
          </a:p>
          <a:p>
            <a:pPr lvl="0"/>
            <a:r>
              <a:rPr lang="en-GB" sz="1200" u="none" strike="noStrike" kern="1200" dirty="0">
                <a:solidFill>
                  <a:schemeClr val="tx1"/>
                </a:solidFill>
                <a:effectLst/>
                <a:latin typeface="+mn-lt"/>
                <a:ea typeface="+mn-ea"/>
                <a:cs typeface="+mn-cs"/>
              </a:rPr>
              <a:t>your policies and procedures for lone workers</a:t>
            </a:r>
          </a:p>
          <a:p>
            <a:pPr lvl="0"/>
            <a:r>
              <a:rPr lang="en-GB" sz="1200" u="none" strike="noStrike" kern="1200" dirty="0">
                <a:solidFill>
                  <a:schemeClr val="tx1"/>
                </a:solidFill>
                <a:effectLst/>
                <a:latin typeface="+mn-lt"/>
                <a:ea typeface="+mn-ea"/>
                <a:cs typeface="+mn-cs"/>
              </a:rPr>
              <a:t>awareness and how to avoid potentially dangerous situations, and</a:t>
            </a:r>
          </a:p>
          <a:p>
            <a:pPr lvl="0"/>
            <a:r>
              <a:rPr lang="en-GB" sz="1200" u="none" strike="noStrike" kern="1200" dirty="0">
                <a:solidFill>
                  <a:schemeClr val="tx1"/>
                </a:solidFill>
                <a:effectLst/>
                <a:latin typeface="+mn-lt"/>
                <a:ea typeface="+mn-ea"/>
                <a:cs typeface="+mn-cs"/>
              </a:rPr>
              <a:t>managing situations if they do arise</a:t>
            </a:r>
          </a:p>
          <a:p>
            <a:r>
              <a:rPr lang="en-GB" sz="1200" kern="1200" dirty="0">
                <a:solidFill>
                  <a:schemeClr val="tx1"/>
                </a:solidFill>
                <a:effectLst/>
                <a:latin typeface="+mn-lt"/>
                <a:ea typeface="+mn-ea"/>
                <a:cs typeface="+mn-cs"/>
              </a:rPr>
              <a:t>Training is particularly important where there is limited supervision.</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Management and supervision</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extent of supervision depends on the risk and the ability of the lone worker to identify and handle health and safety issues.</a:t>
            </a:r>
          </a:p>
          <a:p>
            <a:r>
              <a:rPr lang="en-GB" sz="1200" kern="1200" dirty="0">
                <a:solidFill>
                  <a:schemeClr val="tx1"/>
                </a:solidFill>
                <a:effectLst/>
                <a:latin typeface="+mn-lt"/>
                <a:ea typeface="+mn-ea"/>
                <a:cs typeface="+mn-cs"/>
              </a:rPr>
              <a:t>A manager with responsibility for protecting lone workers should consider:</a:t>
            </a:r>
          </a:p>
          <a:p>
            <a:r>
              <a:rPr lang="en-GB"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GB" sz="1200" u="none" strike="noStrike" kern="1200" dirty="0">
                <a:solidFill>
                  <a:schemeClr val="tx1"/>
                </a:solidFill>
                <a:effectLst/>
                <a:latin typeface="+mn-lt"/>
                <a:ea typeface="+mn-ea"/>
                <a:cs typeface="+mn-cs"/>
              </a:rPr>
              <a:t>how will lone workers be encouraged always to follow your policies and procedures?</a:t>
            </a:r>
          </a:p>
          <a:p>
            <a:pPr marL="171450" lvl="0" indent="-171450">
              <a:buFont typeface="Arial" panose="020B0604020202020204" pitchFamily="34" charset="0"/>
              <a:buChar char="•"/>
            </a:pPr>
            <a:r>
              <a:rPr lang="en-GB" sz="1200" u="none" strike="noStrike" kern="1200" dirty="0">
                <a:solidFill>
                  <a:schemeClr val="tx1"/>
                </a:solidFill>
                <a:effectLst/>
                <a:latin typeface="+mn-lt"/>
                <a:ea typeface="+mn-ea"/>
                <a:cs typeface="+mn-cs"/>
              </a:rPr>
              <a:t>how will training be delivered?</a:t>
            </a:r>
          </a:p>
          <a:p>
            <a:pPr marL="171450" lvl="0" indent="-171450">
              <a:buFont typeface="Arial" panose="020B0604020202020204" pitchFamily="34" charset="0"/>
              <a:buChar char="•"/>
            </a:pPr>
            <a:r>
              <a:rPr lang="en-GB" sz="1200" u="none" strike="noStrike" kern="1200" dirty="0">
                <a:solidFill>
                  <a:schemeClr val="tx1"/>
                </a:solidFill>
                <a:effectLst/>
                <a:latin typeface="+mn-lt"/>
                <a:ea typeface="+mn-ea"/>
                <a:cs typeface="+mn-cs"/>
              </a:rPr>
              <a:t>what reports do you need and how will they be delivered?</a:t>
            </a:r>
          </a:p>
          <a:p>
            <a:pPr marL="171450" lvl="0" indent="-171450">
              <a:buFont typeface="Arial" panose="020B0604020202020204" pitchFamily="34" charset="0"/>
              <a:buChar char="•"/>
            </a:pPr>
            <a:r>
              <a:rPr lang="en-GB" sz="1200" u="none" strike="noStrike" kern="1200" dirty="0">
                <a:solidFill>
                  <a:schemeClr val="tx1"/>
                </a:solidFill>
                <a:effectLst/>
                <a:latin typeface="+mn-lt"/>
                <a:ea typeface="+mn-ea"/>
                <a:cs typeface="+mn-cs"/>
              </a:rPr>
              <a:t>how will you conduct reviews with your lone workers?</a:t>
            </a: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F16741-C5AE-40DB-937D-F034ED4E3C7F}"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177483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b="1" kern="100">
                <a:effectLst/>
                <a:latin typeface="Calibri" panose="020F0502020204030204" pitchFamily="34" charset="0"/>
                <a:ea typeface="Calibri" panose="020F0502020204030204" pitchFamily="34" charset="0"/>
                <a:cs typeface="Times New Roman" panose="02020603050405020304" pitchFamily="18" charset="0"/>
              </a:rPr>
              <a:t>Hollie Guard Introduction - </a:t>
            </a:r>
            <a:r>
              <a:rPr lang="en-GB" sz="1800" kern="100">
                <a:effectLst/>
                <a:latin typeface="Calibri" panose="020F0502020204030204" pitchFamily="34" charset="0"/>
                <a:ea typeface="Calibri" panose="020F0502020204030204" pitchFamily="34" charset="0"/>
                <a:cs typeface="Times New Roman" panose="02020603050405020304" pitchFamily="18" charset="0"/>
              </a:rPr>
              <a:t>Hollie Guard, named in honour of Hollie, is a mobile app designed to enhance personal safety and provide peace of mind. Through its modern interface, individuals can activate an array of features that alert their chosen contacts and authorities (in some cases) in the event of an emergency. </a:t>
            </a:r>
          </a:p>
          <a:p>
            <a:pPr>
              <a:lnSpc>
                <a:spcPct val="107000"/>
              </a:lnSpc>
              <a:spcAft>
                <a:spcPts val="800"/>
              </a:spcAft>
            </a:pP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a:effectLst/>
                <a:latin typeface="Calibri" panose="020F0502020204030204" pitchFamily="34" charset="0"/>
                <a:ea typeface="Calibri" panose="020F0502020204030204" pitchFamily="34" charset="0"/>
                <a:cs typeface="Times New Roman" panose="02020603050405020304" pitchFamily="18" charset="0"/>
              </a:rPr>
              <a:t>Hollie Guard currently has over half a million users and is recommended by numerous police forces and local authorities across the country to victims of domestic abuse and stalking due to its evidence-capturing capabilities. However, Hollie Guard can be used by anyone, of any age with personal safety in mind. </a:t>
            </a:r>
          </a:p>
          <a:p>
            <a:pPr>
              <a:lnSpc>
                <a:spcPct val="107000"/>
              </a:lnSpc>
              <a:spcAft>
                <a:spcPts val="800"/>
              </a:spcAft>
            </a:pP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a:effectLst/>
                <a:latin typeface="Calibri" panose="020F0502020204030204" pitchFamily="34" charset="0"/>
                <a:ea typeface="Calibri" panose="020F0502020204030204" pitchFamily="34" charset="0"/>
                <a:cs typeface="Times New Roman" panose="02020603050405020304" pitchFamily="18" charset="0"/>
              </a:rPr>
              <a:t>People commonly use Hollie Guard when simply commuting to and from school/college/work.</a:t>
            </a:r>
          </a:p>
          <a:p>
            <a:pPr>
              <a:lnSpc>
                <a:spcPct val="107000"/>
              </a:lnSpc>
              <a:spcAft>
                <a:spcPts val="800"/>
              </a:spcAft>
            </a:pP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a:effectLst/>
                <a:latin typeface="Calibri" panose="020F0502020204030204" pitchFamily="34" charset="0"/>
                <a:ea typeface="Calibri" panose="020F0502020204030204" pitchFamily="34" charset="0"/>
                <a:cs typeface="Times New Roman" panose="02020603050405020304" pitchFamily="18" charset="0"/>
              </a:rPr>
              <a:t>The app uses GPS, audio, and video functionalities to communicate distress quickly and effectively to the nominated emergency contacts, making it a reliable tool for anyone concerned about their safety – day or night.</a:t>
            </a:r>
          </a:p>
          <a:p>
            <a:pPr>
              <a:lnSpc>
                <a:spcPct val="107000"/>
              </a:lnSpc>
              <a:spcAft>
                <a:spcPts val="800"/>
              </a:spcAft>
            </a:pP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a:effectLst/>
                <a:latin typeface="Calibri" panose="020F0502020204030204" pitchFamily="34" charset="0"/>
                <a:ea typeface="Calibri" panose="020F0502020204030204" pitchFamily="34" charset="0"/>
                <a:cs typeface="Times New Roman" panose="02020603050405020304" pitchFamily="18" charset="0"/>
              </a:rPr>
              <a:t>Throughout this presentation, we will delve into the key features of the Hollie Guard app, exploring how it can be used in critical moments and be a proactive measure in preventing dangerous situations.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D3D6E-F7B3-4FA1-A118-92ACF51E677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09152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800">
                <a:effectLst/>
                <a:latin typeface="Calibri" panose="020F0502020204030204" pitchFamily="34" charset="0"/>
                <a:ea typeface="Calibri" panose="020F0502020204030204" pitchFamily="34" charset="0"/>
                <a:cs typeface="Times New Roman" panose="02020603050405020304" pitchFamily="18" charset="0"/>
              </a:rPr>
              <a:t>Introduction to the trust, Hollie’s story and our aims.</a:t>
            </a:r>
          </a:p>
          <a:p>
            <a:endParaRPr lang="en-GB"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defRPr>
            </a:lvl1pPr>
            <a:lvl2pPr marL="742950" indent="-285750">
              <a:defRPr>
                <a:solidFill>
                  <a:schemeClr val="tx1"/>
                </a:solidFill>
                <a:latin typeface="Arial Narrow" panose="020B0606020202030204" pitchFamily="34" charset="0"/>
              </a:defRPr>
            </a:lvl2pPr>
            <a:lvl3pPr marL="1143000" indent="-228600">
              <a:defRPr>
                <a:solidFill>
                  <a:schemeClr val="tx1"/>
                </a:solidFill>
                <a:latin typeface="Arial Narrow" panose="020B0606020202030204" pitchFamily="34" charset="0"/>
              </a:defRPr>
            </a:lvl3pPr>
            <a:lvl4pPr marL="1600200" indent="-228600">
              <a:defRPr>
                <a:solidFill>
                  <a:schemeClr val="tx1"/>
                </a:solidFill>
                <a:latin typeface="Arial Narrow" panose="020B0606020202030204" pitchFamily="34" charset="0"/>
              </a:defRPr>
            </a:lvl4pPr>
            <a:lvl5pPr marL="2057400" indent="-22860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0E08E7C-95F6-46B4-9572-CFBB73DDE133}" type="slidenum">
              <a:rPr kumimoji="0" lang="en-GB"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GB"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4490032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00">
                <a:effectLst/>
                <a:latin typeface="Calibri" panose="020F0502020204030204" pitchFamily="34" charset="0"/>
                <a:ea typeface="Calibri" panose="020F0502020204030204" pitchFamily="34" charset="0"/>
                <a:cs typeface="Times New Roman" panose="02020603050405020304" pitchFamily="18" charset="0"/>
              </a:rPr>
              <a:t>Registering</a:t>
            </a:r>
            <a:r>
              <a:rPr lang="en-GB" sz="1800" kern="100">
                <a:effectLst/>
                <a:latin typeface="Calibri" panose="020F0502020204030204" pitchFamily="34" charset="0"/>
                <a:ea typeface="Calibri" panose="020F0502020204030204" pitchFamily="34" charset="0"/>
                <a:cs typeface="Times New Roman" panose="02020603050405020304" pitchFamily="18" charset="0"/>
              </a:rPr>
              <a:t> </a:t>
            </a:r>
            <a:r>
              <a:rPr lang="en-GB" sz="1800" b="1" kern="100">
                <a:effectLst/>
                <a:latin typeface="Calibri" panose="020F0502020204030204" pitchFamily="34" charset="0"/>
                <a:ea typeface="Calibri" panose="020F0502020204030204" pitchFamily="34" charset="0"/>
                <a:cs typeface="Times New Roman" panose="02020603050405020304" pitchFamily="18" charset="0"/>
              </a:rPr>
              <a:t>- </a:t>
            </a:r>
            <a:r>
              <a:rPr lang="en-GB" sz="1800" kern="100">
                <a:effectLst/>
                <a:latin typeface="Calibri" panose="020F0502020204030204" pitchFamily="34" charset="0"/>
                <a:ea typeface="Calibri" panose="020F0502020204030204" pitchFamily="34" charset="0"/>
                <a:cs typeface="Times New Roman" panose="02020603050405020304" pitchFamily="18" charset="0"/>
              </a:rPr>
              <a:t>Registering for Hollie Guard is simple and only takes a couple of minutes to complete.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00">
                <a:effectLst/>
                <a:latin typeface="Calibri" panose="020F0502020204030204" pitchFamily="34" charset="0"/>
                <a:ea typeface="Calibri" panose="020F0502020204030204" pitchFamily="34" charset="0"/>
                <a:cs typeface="Times New Roman" panose="02020603050405020304" pitchFamily="18" charset="0"/>
              </a:rPr>
              <a:t>Go to your relevant Appstore and search for Hollie Guard.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00">
                <a:effectLst/>
                <a:latin typeface="Calibri" panose="020F0502020204030204" pitchFamily="34" charset="0"/>
                <a:ea typeface="Calibri" panose="020F0502020204030204" pitchFamily="34" charset="0"/>
                <a:cs typeface="Times New Roman" panose="02020603050405020304" pitchFamily="18" charset="0"/>
              </a:rPr>
              <a:t>Once downloaded, you will need to create your user profile by entering your personal details and creating a unique 4-digit PIN. </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D3D6E-F7B3-4FA1-A118-92ACF51E677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42061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00">
                <a:effectLst/>
                <a:latin typeface="Calibri" panose="020F0502020204030204" pitchFamily="34" charset="0"/>
                <a:ea typeface="Calibri" panose="020F0502020204030204" pitchFamily="34" charset="0"/>
                <a:cs typeface="Times New Roman" panose="02020603050405020304" pitchFamily="18" charset="0"/>
              </a:rPr>
              <a:t>Emergency Contacts - </a:t>
            </a:r>
            <a:r>
              <a:rPr lang="en-GB" sz="1800" kern="100">
                <a:effectLst/>
                <a:latin typeface="Calibri" panose="020F0502020204030204" pitchFamily="34" charset="0"/>
                <a:ea typeface="Calibri" panose="020F0502020204030204" pitchFamily="34" charset="0"/>
                <a:cs typeface="Times New Roman" panose="02020603050405020304" pitchFamily="18" charset="0"/>
              </a:rPr>
              <a:t>Once registered, the next step will be to add emergency contacts.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00">
                <a:effectLst/>
                <a:latin typeface="Calibri" panose="020F0502020204030204" pitchFamily="34" charset="0"/>
                <a:ea typeface="Calibri" panose="020F0502020204030204" pitchFamily="34" charset="0"/>
                <a:cs typeface="Times New Roman" panose="02020603050405020304" pitchFamily="18" charset="0"/>
              </a:rPr>
              <a:t>Emergency contacts are a very important part of your user profile. These will be the people notified via text and email if you activate an alert.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00">
                <a:effectLst/>
                <a:latin typeface="Calibri" panose="020F0502020204030204" pitchFamily="34" charset="0"/>
                <a:ea typeface="Calibri" panose="020F0502020204030204" pitchFamily="34" charset="0"/>
                <a:cs typeface="Times New Roman" panose="02020603050405020304" pitchFamily="18" charset="0"/>
              </a:rPr>
              <a:t>We recommend checking with your loved ones before adding them to ensure that they’re happy to be nominated.</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D3D6E-F7B3-4FA1-A118-92ACF51E677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02473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b="1" kern="100">
                <a:effectLst/>
                <a:latin typeface="Calibri" panose="020F0502020204030204" pitchFamily="34" charset="0"/>
                <a:ea typeface="Calibri" panose="020F0502020204030204" pitchFamily="34" charset="0"/>
                <a:cs typeface="Times New Roman" panose="02020603050405020304" pitchFamily="18" charset="0"/>
              </a:rPr>
              <a:t>Group Emergency Contacts</a:t>
            </a:r>
            <a:r>
              <a:rPr lang="en-GB" sz="1800" kern="100">
                <a:effectLst/>
                <a:latin typeface="Calibri" panose="020F0502020204030204" pitchFamily="34" charset="0"/>
                <a:ea typeface="Calibri" panose="020F0502020204030204" pitchFamily="34" charset="0"/>
                <a:cs typeface="Times New Roman" panose="02020603050405020304" pitchFamily="18" charset="0"/>
              </a:rPr>
              <a:t> - There is no limit on the number of emergency contacts which can be added to your user profile. Therefore, if you nominate more than one emergency contact, it may be beneficial to group similar contacts together. </a:t>
            </a:r>
          </a:p>
          <a:p>
            <a:pPr>
              <a:lnSpc>
                <a:spcPct val="107000"/>
              </a:lnSpc>
              <a:spcAft>
                <a:spcPts val="800"/>
              </a:spcAft>
            </a:pP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a:effectLst/>
                <a:latin typeface="Calibri" panose="020F0502020204030204" pitchFamily="34" charset="0"/>
                <a:ea typeface="Calibri" panose="020F0502020204030204" pitchFamily="34" charset="0"/>
                <a:cs typeface="Times New Roman" panose="02020603050405020304" pitchFamily="18" charset="0"/>
              </a:rPr>
              <a:t>Sometimes, individuals have groups for family members, friends, and work colleagues. </a:t>
            </a:r>
          </a:p>
          <a:p>
            <a:pPr>
              <a:lnSpc>
                <a:spcPct val="107000"/>
              </a:lnSpc>
              <a:spcAft>
                <a:spcPts val="800"/>
              </a:spcAft>
            </a:pP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a:effectLst/>
                <a:latin typeface="Calibri" panose="020F0502020204030204" pitchFamily="34" charset="0"/>
                <a:ea typeface="Calibri" panose="020F0502020204030204" pitchFamily="34" charset="0"/>
                <a:cs typeface="Times New Roman" panose="02020603050405020304" pitchFamily="18" charset="0"/>
              </a:rPr>
              <a:t>You can select which groups are notified at certain times of the day by selecting the button to the right of the group. Green will indicate that the group is on and will receive any raised alerts.</a:t>
            </a:r>
          </a:p>
          <a:p>
            <a:pPr>
              <a:lnSpc>
                <a:spcPct val="107000"/>
              </a:lnSpc>
              <a:spcAft>
                <a:spcPts val="800"/>
              </a:spcAft>
            </a:pP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a:effectLst/>
                <a:latin typeface="Calibri" panose="020F0502020204030204" pitchFamily="34" charset="0"/>
                <a:ea typeface="Calibri" panose="020F0502020204030204" pitchFamily="34" charset="0"/>
                <a:cs typeface="Times New Roman" panose="02020603050405020304" pitchFamily="18" charset="0"/>
              </a:rPr>
              <a:t>Once you’ve added your emergency contacts, Hollie Guard will be ready to use when needed.</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D3D6E-F7B3-4FA1-A118-92ACF51E677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88378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b="1" kern="100">
                <a:effectLst/>
                <a:latin typeface="Calibri" panose="020F0502020204030204" pitchFamily="34" charset="0"/>
                <a:ea typeface="Calibri" panose="020F0502020204030204" pitchFamily="34" charset="0"/>
                <a:cs typeface="Times New Roman" panose="02020603050405020304" pitchFamily="18" charset="0"/>
              </a:rPr>
              <a:t>Raising an alert</a:t>
            </a:r>
            <a:r>
              <a:rPr lang="en-GB" sz="1800" kern="100">
                <a:effectLst/>
                <a:latin typeface="Calibri" panose="020F0502020204030204" pitchFamily="34" charset="0"/>
                <a:ea typeface="Calibri" panose="020F0502020204030204" pitchFamily="34" charset="0"/>
                <a:cs typeface="Times New Roman" panose="02020603050405020304" pitchFamily="18" charset="0"/>
              </a:rPr>
              <a:t> – If you need to reach out to your emergency contacts, perhaps you are in danger or feeling uncomfortable, you can simply press and hold the button on the app’s home screen or shake the device to activate an alert. </a:t>
            </a:r>
          </a:p>
          <a:p>
            <a:pPr>
              <a:lnSpc>
                <a:spcPct val="107000"/>
              </a:lnSpc>
              <a:spcAft>
                <a:spcPts val="800"/>
              </a:spcAft>
            </a:pP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a:effectLst/>
                <a:latin typeface="Calibri" panose="020F0502020204030204" pitchFamily="34" charset="0"/>
                <a:ea typeface="Calibri" panose="020F0502020204030204" pitchFamily="34" charset="0"/>
                <a:cs typeface="Times New Roman" panose="02020603050405020304" pitchFamily="18" charset="0"/>
              </a:rPr>
              <a:t>Android users will have the additional option of pressing their volume up key 5 times in quick succession to activate an alert. </a:t>
            </a:r>
          </a:p>
          <a:p>
            <a:pPr>
              <a:lnSpc>
                <a:spcPct val="107000"/>
              </a:lnSpc>
              <a:spcAft>
                <a:spcPts val="800"/>
              </a:spcAft>
            </a:pP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a:effectLst/>
                <a:latin typeface="Calibri" panose="020F0502020204030204" pitchFamily="34" charset="0"/>
                <a:ea typeface="Calibri" panose="020F0502020204030204" pitchFamily="34" charset="0"/>
                <a:cs typeface="Times New Roman" panose="02020603050405020304" pitchFamily="18" charset="0"/>
              </a:rPr>
              <a:t>Once the alert has been triggered, the emergency contacts will instantly be notified through text and email. Within the message, there will be a web link containing the user's location plus, real-time video and audio footage which will be gathered from the user's phone camera and microphone. </a:t>
            </a:r>
          </a:p>
          <a:p>
            <a:pPr>
              <a:lnSpc>
                <a:spcPct val="107000"/>
              </a:lnSpc>
              <a:spcAft>
                <a:spcPts val="800"/>
              </a:spcAft>
            </a:pP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a:effectLst/>
                <a:latin typeface="Calibri" panose="020F0502020204030204" pitchFamily="34" charset="0"/>
                <a:ea typeface="Calibri" panose="020F0502020204030204" pitchFamily="34" charset="0"/>
                <a:cs typeface="Times New Roman" panose="02020603050405020304" pitchFamily="18" charset="0"/>
              </a:rPr>
              <a:t>There are two available alert profiles to choose from, an alert profile is how your device will react once an alert has been activated. </a:t>
            </a:r>
          </a:p>
          <a:p>
            <a:pPr>
              <a:lnSpc>
                <a:spcPct val="107000"/>
              </a:lnSpc>
              <a:spcAft>
                <a:spcPts val="800"/>
              </a:spcAft>
            </a:pP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a:effectLst/>
                <a:latin typeface="Calibri" panose="020F0502020204030204" pitchFamily="34" charset="0"/>
                <a:ea typeface="Calibri" panose="020F0502020204030204" pitchFamily="34" charset="0"/>
                <a:cs typeface="Times New Roman" panose="02020603050405020304" pitchFamily="18" charset="0"/>
              </a:rPr>
              <a:t>If deterrent mode is selected, it will make it obvious that your location and visual evidence are being shared. To draw maximum attention to your surroundings, you can shake the device once activated to enable your phone torch and a loud alarm. There will also be the option to ring “999” on the alert screen. </a:t>
            </a:r>
          </a:p>
          <a:p>
            <a:pPr>
              <a:lnSpc>
                <a:spcPct val="107000"/>
              </a:lnSpc>
              <a:spcAft>
                <a:spcPts val="800"/>
              </a:spcAft>
            </a:pP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a:effectLst/>
                <a:latin typeface="Calibri" panose="020F0502020204030204" pitchFamily="34" charset="0"/>
                <a:ea typeface="Calibri" panose="020F0502020204030204" pitchFamily="34" charset="0"/>
                <a:cs typeface="Times New Roman" panose="02020603050405020304" pitchFamily="18" charset="0"/>
              </a:rPr>
              <a:t>Alternatively, there is a stealth mode for inconspicuous use whereby the device will remain silent, and a default lock screen image will appear instead of the alert screen.</a:t>
            </a:r>
          </a:p>
          <a:p>
            <a:pPr>
              <a:lnSpc>
                <a:spcPct val="107000"/>
              </a:lnSpc>
              <a:spcAft>
                <a:spcPts val="800"/>
              </a:spcAft>
            </a:pP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a:effectLst/>
                <a:latin typeface="Calibri" panose="020F0502020204030204" pitchFamily="34" charset="0"/>
                <a:ea typeface="Calibri" panose="020F0502020204030204" pitchFamily="34" charset="0"/>
                <a:cs typeface="Times New Roman" panose="02020603050405020304" pitchFamily="18" charset="0"/>
              </a:rPr>
              <a:t>The location tracking and evidence gathering will only stop once the user has successfully cancelled their alert. Allowing the nominated contacts to make an informed decision as to what they can do to help. Within the weblink, there will be the option to call or text the user. In the worst-case scenario, the emergency contacts can contact the emergency services on the user's behalf as they’ll have access to their location.</a:t>
            </a:r>
          </a:p>
          <a:p>
            <a:pPr>
              <a:lnSpc>
                <a:spcPct val="107000"/>
              </a:lnSpc>
              <a:spcAft>
                <a:spcPts val="800"/>
              </a:spcAft>
            </a:pP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kern="100">
                <a:effectLst/>
                <a:latin typeface="Calibri" panose="020F0502020204030204" pitchFamily="34" charset="0"/>
                <a:ea typeface="Calibri" panose="020F0502020204030204" pitchFamily="34" charset="0"/>
                <a:cs typeface="Times New Roman" panose="02020603050405020304" pitchFamily="18" charset="0"/>
              </a:rPr>
              <a:t>[Play the tutorial alert video and explain what is happening]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D3D6E-F7B3-4FA1-A118-92ACF51E677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40343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00">
                <a:effectLst/>
                <a:latin typeface="Calibri" panose="020F0502020204030204" pitchFamily="34" charset="0"/>
                <a:ea typeface="Calibri" panose="020F0502020204030204" pitchFamily="34" charset="0"/>
                <a:cs typeface="Times New Roman" panose="02020603050405020304" pitchFamily="18" charset="0"/>
              </a:rPr>
              <a:t>Cancel an alert </a:t>
            </a:r>
            <a:r>
              <a:rPr lang="en-GB" sz="1800" kern="100">
                <a:effectLst/>
                <a:latin typeface="Calibri" panose="020F0502020204030204" pitchFamily="34" charset="0"/>
                <a:ea typeface="Calibri" panose="020F0502020204030204" pitchFamily="34" charset="0"/>
                <a:cs typeface="Times New Roman" panose="02020603050405020304" pitchFamily="18" charset="0"/>
              </a:rPr>
              <a:t>– To cancel your Hollie Guard alert and to stop your evidence recording, you will simply need to enter your 4-digit PIN.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00">
                <a:effectLst/>
                <a:latin typeface="Calibri" panose="020F0502020204030204" pitchFamily="34" charset="0"/>
                <a:ea typeface="Calibri" panose="020F0502020204030204" pitchFamily="34" charset="0"/>
                <a:cs typeface="Times New Roman" panose="02020603050405020304" pitchFamily="18" charset="0"/>
              </a:rPr>
              <a:t>You will also use your 4-digit PIN to log in and out of the app so it will need to be in a memorable format.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00">
                <a:effectLst/>
                <a:latin typeface="Calibri" panose="020F0502020204030204" pitchFamily="34" charset="0"/>
                <a:ea typeface="Calibri" panose="020F0502020204030204" pitchFamily="34" charset="0"/>
                <a:cs typeface="Times New Roman" panose="02020603050405020304" pitchFamily="18" charset="0"/>
              </a:rPr>
              <a:t>We often recommend using your date of birth in the format DD/MM.</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D3D6E-F7B3-4FA1-A118-92ACF51E677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96944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00">
                <a:effectLst/>
                <a:latin typeface="Calibri" panose="020F0502020204030204" pitchFamily="34" charset="0"/>
                <a:ea typeface="Calibri" panose="020F0502020204030204" pitchFamily="34" charset="0"/>
                <a:cs typeface="Times New Roman" panose="02020603050405020304" pitchFamily="18" charset="0"/>
              </a:rPr>
              <a:t>Duress pin</a:t>
            </a:r>
            <a:r>
              <a:rPr lang="en-GB" sz="1800" kern="100">
                <a:effectLst/>
                <a:latin typeface="Calibri" panose="020F0502020204030204" pitchFamily="34" charset="0"/>
                <a:ea typeface="Calibri" panose="020F0502020204030204" pitchFamily="34" charset="0"/>
                <a:cs typeface="Times New Roman" panose="02020603050405020304" pitchFamily="18" charset="0"/>
              </a:rPr>
              <a:t> - In situations where the perpetrator may have noticed you’ve activated an alert and is forcing you to cancel it, the duress pin can provide reassurance.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00">
                <a:effectLst/>
                <a:latin typeface="Calibri" panose="020F0502020204030204" pitchFamily="34" charset="0"/>
                <a:ea typeface="Calibri" panose="020F0502020204030204" pitchFamily="34" charset="0"/>
                <a:cs typeface="Times New Roman" panose="02020603050405020304" pitchFamily="18" charset="0"/>
              </a:rPr>
              <a:t>When entering “9999” this will appear as though the app has logged you out however, this is not the case.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00">
                <a:effectLst/>
                <a:latin typeface="Calibri" panose="020F0502020204030204" pitchFamily="34" charset="0"/>
                <a:ea typeface="Calibri" panose="020F0502020204030204" pitchFamily="34" charset="0"/>
                <a:cs typeface="Times New Roman" panose="02020603050405020304" pitchFamily="18" charset="0"/>
              </a:rPr>
              <a:t>What will happen is that the emergency contacts will receive an additional message to advise that you have been forced to cancel the alert – location tracking and evidence will still be recorded from the device despite appearing to have logged out.</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D3D6E-F7B3-4FA1-A118-92ACF51E677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4482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Health and Safety Executive (HSE) defines lone workers as people who work by themselves without close or direct supervision.</a:t>
            </a: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F16741-C5AE-40DB-937D-F034ED4E3C7F}"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491353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b="1" kern="100">
                <a:effectLst/>
                <a:latin typeface="Calibri" panose="020F0502020204030204" pitchFamily="34" charset="0"/>
                <a:ea typeface="Calibri" panose="020F0502020204030204" pitchFamily="34" charset="0"/>
                <a:cs typeface="Times New Roman" panose="02020603050405020304" pitchFamily="18" charset="0"/>
              </a:rPr>
              <a:t>Hollie Guard Extra</a:t>
            </a:r>
            <a:r>
              <a:rPr lang="en-GB" sz="1800" kern="100">
                <a:effectLst/>
                <a:latin typeface="Calibri" panose="020F0502020204030204" pitchFamily="34" charset="0"/>
                <a:ea typeface="Calibri" panose="020F0502020204030204" pitchFamily="34" charset="0"/>
                <a:cs typeface="Times New Roman" panose="02020603050405020304" pitchFamily="18" charset="0"/>
              </a:rPr>
              <a:t> – All the features and functionalities I’ve discussed so far are available on the basic version of Hollie Guard – this subscription is free of charge and anyone within the UK with a compatible smartphone can access it. </a:t>
            </a:r>
          </a:p>
          <a:p>
            <a:pPr>
              <a:lnSpc>
                <a:spcPct val="107000"/>
              </a:lnSpc>
              <a:spcAft>
                <a:spcPts val="800"/>
              </a:spcAft>
            </a:pP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a:effectLst/>
                <a:latin typeface="Calibri" panose="020F0502020204030204" pitchFamily="34" charset="0"/>
                <a:ea typeface="Calibri" panose="020F0502020204030204" pitchFamily="34" charset="0"/>
                <a:cs typeface="Times New Roman" panose="02020603050405020304" pitchFamily="18" charset="0"/>
              </a:rPr>
              <a:t>In addition to Hollie Guard, we offer Hollie Guard Extra. </a:t>
            </a:r>
          </a:p>
          <a:p>
            <a:pPr>
              <a:lnSpc>
                <a:spcPct val="107000"/>
              </a:lnSpc>
              <a:spcAft>
                <a:spcPts val="800"/>
              </a:spcAft>
            </a:pP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a:effectLst/>
                <a:latin typeface="Calibri" panose="020F0502020204030204" pitchFamily="34" charset="0"/>
                <a:ea typeface="Calibri" panose="020F0502020204030204" pitchFamily="34" charset="0"/>
                <a:cs typeface="Times New Roman" panose="02020603050405020304" pitchFamily="18" charset="0"/>
              </a:rPr>
              <a:t>By upgrading your subscription to Hollie Guard Extra, you will have the reassurance that all raised alerts will be sent to a professional 24/7 alert monitoring centre </a:t>
            </a:r>
            <a:r>
              <a:rPr lang="en-GB" sz="1800" b="1" kern="100">
                <a:effectLst/>
                <a:latin typeface="Calibri" panose="020F0502020204030204" pitchFamily="34" charset="0"/>
                <a:ea typeface="Calibri" panose="020F0502020204030204" pitchFamily="34" charset="0"/>
                <a:cs typeface="Times New Roman" panose="02020603050405020304" pitchFamily="18" charset="0"/>
              </a:rPr>
              <a:t>and </a:t>
            </a:r>
            <a:r>
              <a:rPr lang="en-GB" sz="1800" kern="100">
                <a:effectLst/>
                <a:latin typeface="Calibri" panose="020F0502020204030204" pitchFamily="34" charset="0"/>
                <a:ea typeface="Calibri" panose="020F0502020204030204" pitchFamily="34" charset="0"/>
                <a:cs typeface="Times New Roman" panose="02020603050405020304" pitchFamily="18" charset="0"/>
              </a:rPr>
              <a:t>your nominated emergency contacts. </a:t>
            </a:r>
          </a:p>
          <a:p>
            <a:pPr>
              <a:lnSpc>
                <a:spcPct val="107000"/>
              </a:lnSpc>
              <a:spcAft>
                <a:spcPts val="800"/>
              </a:spcAft>
            </a:pP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a:effectLst/>
                <a:latin typeface="Calibri" panose="020F0502020204030204" pitchFamily="34" charset="0"/>
                <a:ea typeface="Calibri" panose="020F0502020204030204" pitchFamily="34" charset="0"/>
                <a:cs typeface="Times New Roman" panose="02020603050405020304" pitchFamily="18" charset="0"/>
              </a:rPr>
              <a:t>You can upgrade to Hollie Guard Extra upon registration or within the app menu on a monthly or annual basis. </a:t>
            </a:r>
          </a:p>
          <a:p>
            <a:pPr>
              <a:lnSpc>
                <a:spcPct val="107000"/>
              </a:lnSpc>
              <a:spcAft>
                <a:spcPts val="800"/>
              </a:spcAft>
            </a:pP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a:effectLst/>
                <a:latin typeface="Calibri" panose="020F0502020204030204" pitchFamily="34" charset="0"/>
                <a:ea typeface="Calibri" panose="020F0502020204030204" pitchFamily="34" charset="0"/>
                <a:cs typeface="Times New Roman" panose="02020603050405020304" pitchFamily="18" charset="0"/>
              </a:rPr>
              <a:t>Annual subscriptions can also be purchased via Amazon on behalf of a loved one who may be on a work placement or starting University.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D3D6E-F7B3-4FA1-A118-92ACF51E677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5473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b="1" kern="100">
                <a:effectLst/>
                <a:latin typeface="Calibri" panose="020F0502020204030204" pitchFamily="34" charset="0"/>
                <a:ea typeface="Calibri" panose="020F0502020204030204" pitchFamily="34" charset="0"/>
                <a:cs typeface="Times New Roman" panose="02020603050405020304" pitchFamily="18" charset="0"/>
              </a:rPr>
              <a:t>Resources and Accreditations</a:t>
            </a:r>
            <a:r>
              <a:rPr lang="en-GB" sz="1800" kern="100">
                <a:effectLst/>
                <a:latin typeface="Calibri" panose="020F0502020204030204" pitchFamily="34" charset="0"/>
                <a:ea typeface="Calibri" panose="020F0502020204030204" pitchFamily="34" charset="0"/>
                <a:cs typeface="Times New Roman" panose="02020603050405020304" pitchFamily="18" charset="0"/>
              </a:rPr>
              <a:t> – The Hollie Guard app has the accreditations shown on screen. </a:t>
            </a:r>
          </a:p>
          <a:p>
            <a:pPr>
              <a:lnSpc>
                <a:spcPct val="107000"/>
              </a:lnSpc>
              <a:spcAft>
                <a:spcPts val="800"/>
              </a:spcAft>
            </a:pP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a:effectLst/>
                <a:latin typeface="Calibri" panose="020F0502020204030204" pitchFamily="34" charset="0"/>
                <a:ea typeface="Calibri" panose="020F0502020204030204" pitchFamily="34" charset="0"/>
                <a:cs typeface="Times New Roman" panose="02020603050405020304" pitchFamily="18" charset="0"/>
              </a:rPr>
              <a:t>We provide literature to raise awareness of the application therefore, if these would be of interest you can get in touch with us via </a:t>
            </a:r>
            <a:r>
              <a:rPr lang="en-GB" sz="1800" u="sng" kern="10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info@hollieguard.com</a:t>
            </a:r>
            <a:r>
              <a:rPr lang="en-GB" sz="1800" kern="100">
                <a:effectLst/>
                <a:latin typeface="Calibri" panose="020F0502020204030204" pitchFamily="34" charset="0"/>
                <a:ea typeface="Calibri" panose="020F0502020204030204" pitchFamily="34" charset="0"/>
                <a:cs typeface="Times New Roman" panose="02020603050405020304" pitchFamily="18" charset="0"/>
              </a:rPr>
              <a:t> and we can provide our A5 leaflets and business-sized cards. </a:t>
            </a:r>
          </a:p>
          <a:p>
            <a:pPr>
              <a:lnSpc>
                <a:spcPct val="107000"/>
              </a:lnSpc>
              <a:spcAft>
                <a:spcPts val="800"/>
              </a:spcAft>
            </a:pP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a:effectLst/>
                <a:latin typeface="Calibri" panose="020F0502020204030204" pitchFamily="34" charset="0"/>
                <a:ea typeface="Calibri" panose="020F0502020204030204" pitchFamily="34" charset="0"/>
                <a:cs typeface="Times New Roman" panose="02020603050405020304" pitchFamily="18" charset="0"/>
              </a:rPr>
              <a:t>In addition, if you or any of your clients require any support with the app or have any questions, you can direct them to the </a:t>
            </a:r>
            <a:r>
              <a:rPr lang="en-GB" sz="1800" u="sng" kern="10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info@hollieguard.com</a:t>
            </a:r>
            <a:r>
              <a:rPr lang="en-GB" sz="1800" kern="100">
                <a:effectLst/>
                <a:latin typeface="Calibri" panose="020F0502020204030204" pitchFamily="34" charset="0"/>
                <a:ea typeface="Calibri" panose="020F0502020204030204" pitchFamily="34" charset="0"/>
                <a:cs typeface="Times New Roman" panose="02020603050405020304" pitchFamily="18" charset="0"/>
              </a:rPr>
              <a:t> email address where we can assist.</a:t>
            </a:r>
          </a:p>
          <a:p>
            <a:pPr>
              <a:lnSpc>
                <a:spcPct val="107000"/>
              </a:lnSpc>
              <a:spcAft>
                <a:spcPts val="800"/>
              </a:spcAft>
            </a:pP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a:effectLst/>
                <a:latin typeface="Calibri" panose="020F0502020204030204" pitchFamily="34" charset="0"/>
                <a:ea typeface="Calibri" panose="020F0502020204030204" pitchFamily="34" charset="0"/>
                <a:cs typeface="Times New Roman" panose="02020603050405020304" pitchFamily="18" charset="0"/>
              </a:rPr>
              <a:t>It would be great if you could follow our social media accounts, we have dedicated Hollie Guard pages on Twitter/X and Instagram where we share regular updates on the features and functionalities of Hollie Guard. Plus, if there are any app updates – this is how we will communicate with our users so, please give us a follow!</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D3D6E-F7B3-4FA1-A118-92ACF51E677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99530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00">
                <a:effectLst/>
                <a:latin typeface="Calibri" panose="020F0502020204030204" pitchFamily="34" charset="0"/>
                <a:ea typeface="Calibri" panose="020F0502020204030204" pitchFamily="34" charset="0"/>
                <a:cs typeface="Times New Roman" panose="02020603050405020304" pitchFamily="18" charset="0"/>
              </a:rPr>
              <a:t>App Appearance Default</a:t>
            </a:r>
            <a:r>
              <a:rPr lang="en-GB" sz="1800" kern="100">
                <a:effectLst/>
                <a:latin typeface="Calibri" panose="020F0502020204030204" pitchFamily="34" charset="0"/>
                <a:ea typeface="Calibri" panose="020F0502020204030204" pitchFamily="34" charset="0"/>
                <a:cs typeface="Times New Roman" panose="02020603050405020304" pitchFamily="18" charset="0"/>
              </a:rPr>
              <a:t> – We are continuously updating Hollie Guard following user feedback, the latest change we have implemented is the ability to change the app icon of Hollie Guard.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00">
                <a:effectLst/>
                <a:latin typeface="Calibri" panose="020F0502020204030204" pitchFamily="34" charset="0"/>
                <a:ea typeface="Calibri" panose="020F0502020204030204" pitchFamily="34" charset="0"/>
                <a:cs typeface="Times New Roman" panose="02020603050405020304" pitchFamily="18" charset="0"/>
              </a:rPr>
              <a:t>We have introduced default options which include variations of the logo and logo colour. This can be accessed via the app menu in the app appearance section.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00">
                <a:effectLst/>
                <a:latin typeface="Calibri" panose="020F0502020204030204" pitchFamily="34" charset="0"/>
                <a:ea typeface="Calibri" panose="020F0502020204030204" pitchFamily="34" charset="0"/>
                <a:cs typeface="Times New Roman" panose="02020603050405020304" pitchFamily="18" charset="0"/>
              </a:rPr>
              <a:t>App Appearance Mask Mode</a:t>
            </a:r>
            <a:r>
              <a:rPr lang="en-GB" sz="1800" kern="100">
                <a:effectLst/>
                <a:latin typeface="Calibri" panose="020F0502020204030204" pitchFamily="34" charset="0"/>
                <a:ea typeface="Calibri" panose="020F0502020204030204" pitchFamily="34" charset="0"/>
                <a:cs typeface="Times New Roman" panose="02020603050405020304" pitchFamily="18" charset="0"/>
              </a:rPr>
              <a:t> (20</a:t>
            </a:r>
            <a:r>
              <a:rPr lang="en-GB" sz="1800" kern="100" baseline="30000">
                <a:effectLst/>
                <a:latin typeface="Calibri" panose="020F0502020204030204" pitchFamily="34" charset="0"/>
                <a:ea typeface="Calibri" panose="020F0502020204030204" pitchFamily="34" charset="0"/>
                <a:cs typeface="Times New Roman" panose="02020603050405020304" pitchFamily="18" charset="0"/>
              </a:rPr>
              <a:t>th</a:t>
            </a:r>
            <a:r>
              <a:rPr lang="en-GB" sz="1800" kern="100">
                <a:effectLst/>
                <a:latin typeface="Calibri" panose="020F0502020204030204" pitchFamily="34" charset="0"/>
                <a:ea typeface="Calibri" panose="020F0502020204030204" pitchFamily="34" charset="0"/>
                <a:cs typeface="Times New Roman" panose="02020603050405020304" pitchFamily="18" charset="0"/>
              </a:rPr>
              <a:t> slide) - In addition to the default options, there is also the ability to mask the Hollie Guard app with a working calculator or weather app for inconspicuous use. To reveal Hollie Guard, you will need to select one of the buttons within the calculator or weather app for a couple of seconds and it will uncover Hollie Guard for discreet use. There will be a tutorial on masking the app when you log in to Hollie Guard for the first time or via the app menu at any time.</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D3D6E-F7B3-4FA1-A118-92ACF51E677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74724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To conclude, Hollie Guard is more than an app; it’s a source of reassurance and our hope is that one day no one will ever need to use it however, it is there for those situations where you may feel uncomfortable and need to capture any crucial evidence of an ongoing incident.</a:t>
            </a:r>
          </a:p>
          <a:p>
            <a:pPr>
              <a:lnSpc>
                <a:spcPct val="107000"/>
              </a:lnSpc>
              <a:spcAft>
                <a:spcPts val="800"/>
              </a:spcAft>
            </a:pP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You can use Hollie Guard in both your personal life and professional life.</a:t>
            </a:r>
          </a:p>
          <a:p>
            <a:pPr>
              <a:lnSpc>
                <a:spcPct val="107000"/>
              </a:lnSpc>
              <a:spcAft>
                <a:spcPts val="800"/>
              </a:spcAft>
            </a:pP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Thank you for your attention today, I welcome any questions you may have about the Trust or app….</a:t>
            </a: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F16741-C5AE-40DB-937D-F034ED4E3C7F}"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37893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Outline risks to lone workers – note that these can be from external influences (public) as well as risks of falling ill at home alone. </a:t>
            </a: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F16741-C5AE-40DB-937D-F034ED4E3C7F}"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01560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By law, employers have specific responsibilities towards the safety of their employees, as do the employees themselves.</a:t>
            </a: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F16741-C5AE-40DB-937D-F034ED4E3C7F}"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6114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Employees</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All employees have responsibilities to take reasonable care of themselves and other people affected by their work activities as well as to co-operate with their employers in meeting their legal obligations.</a:t>
            </a:r>
          </a:p>
          <a:p>
            <a:r>
              <a:rPr lang="en-GB" sz="1200" kern="1200" dirty="0">
                <a:solidFill>
                  <a:schemeClr val="tx1"/>
                </a:solidFill>
                <a:effectLst/>
                <a:latin typeface="+mn-lt"/>
                <a:ea typeface="+mn-ea"/>
                <a:cs typeface="+mn-cs"/>
              </a:rPr>
              <a:t>Precedent: </a:t>
            </a:r>
            <a:r>
              <a:rPr lang="en-GB" sz="1200" kern="1200" dirty="0">
                <a:solidFill>
                  <a:schemeClr val="tx1"/>
                </a:solidFill>
                <a:effectLst/>
                <a:latin typeface="+mn-lt"/>
                <a:ea typeface="+mn-ea"/>
                <a:cs typeface="+mn-cs"/>
                <a:hlinkClick r:id="rId3"/>
              </a:rPr>
              <a:t>Lone working policy</a:t>
            </a:r>
            <a:r>
              <a:rPr lang="en-GB" sz="1200" kern="1200" dirty="0">
                <a:solidFill>
                  <a:schemeClr val="tx1"/>
                </a:solidFill>
                <a:effectLst/>
                <a:latin typeface="+mn-lt"/>
                <a:ea typeface="+mn-ea"/>
                <a:cs typeface="+mn-cs"/>
              </a:rPr>
              <a:t> sets out some specific responsibilities for both employers and employees in terms of lone working. If you need hep with this we can help.</a:t>
            </a: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F16741-C5AE-40DB-937D-F034ED4E3C7F}"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76407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GB" sz="1200" b="0" i="0" u="none" strike="noStrike" kern="1200" dirty="0">
              <a:solidFill>
                <a:schemeClr val="tx1"/>
              </a:solidFill>
              <a:effectLst/>
              <a:latin typeface="+mn-lt"/>
              <a:ea typeface="+mn-ea"/>
              <a:cs typeface="+mn-cs"/>
            </a:endParaRPr>
          </a:p>
          <a:p>
            <a:pPr fontAlgn="base"/>
            <a:r>
              <a:rPr lang="en-GB" sz="1200" b="0" i="0" u="none" strike="noStrike" kern="1200" dirty="0">
                <a:solidFill>
                  <a:schemeClr val="tx1"/>
                </a:solidFill>
                <a:effectLst/>
                <a:latin typeface="+mn-lt"/>
                <a:ea typeface="+mn-ea"/>
                <a:cs typeface="+mn-cs"/>
              </a:rPr>
              <a:t>Lone working is not against the law, however, the law does require you to carry out a risk assessment. </a:t>
            </a:r>
          </a:p>
          <a:p>
            <a:pPr fontAlgn="base"/>
            <a:r>
              <a:rPr lang="en-GB" sz="1200" b="0" i="0" u="none" strike="noStrike" kern="1200" dirty="0">
                <a:solidFill>
                  <a:schemeClr val="tx1"/>
                </a:solidFill>
                <a:effectLst/>
                <a:latin typeface="+mn-lt"/>
                <a:ea typeface="+mn-ea"/>
                <a:cs typeface="+mn-cs"/>
              </a:rPr>
              <a:t>A separate lone working risk assessment is especially important because lone workers are often more vulnerable than someone who, for example, works in a busy office.</a:t>
            </a:r>
          </a:p>
          <a:p>
            <a:pPr fontAlgn="base"/>
            <a:r>
              <a:rPr lang="en-GB" sz="1200" b="1" i="0" u="none" strike="noStrike" kern="1200" dirty="0">
                <a:solidFill>
                  <a:schemeClr val="tx1"/>
                </a:solidFill>
                <a:effectLst/>
                <a:latin typeface="+mn-lt"/>
                <a:ea typeface="+mn-ea"/>
                <a:cs typeface="+mn-cs"/>
              </a:rPr>
              <a:t>Risk or Hazard?</a:t>
            </a:r>
          </a:p>
          <a:p>
            <a:pPr fontAlgn="base"/>
            <a:r>
              <a:rPr lang="en-GB" sz="1200" b="0" i="0" u="none" strike="noStrike" kern="1200" dirty="0">
                <a:solidFill>
                  <a:schemeClr val="tx1"/>
                </a:solidFill>
                <a:effectLst/>
                <a:latin typeface="+mn-lt"/>
                <a:ea typeface="+mn-ea"/>
                <a:cs typeface="+mn-cs"/>
              </a:rPr>
              <a:t>A hazard is a physical thing that causes harm. This could be dangerous chemicals, electricity or work at height. In the case of lone workers, it could be an intruder or the sudden onset of illness.</a:t>
            </a:r>
          </a:p>
          <a:p>
            <a:pPr fontAlgn="base"/>
            <a:r>
              <a:rPr lang="en-GB" sz="1200" b="0" i="0" u="none" strike="noStrike" kern="1200" dirty="0">
                <a:solidFill>
                  <a:schemeClr val="tx1"/>
                </a:solidFill>
                <a:effectLst/>
                <a:latin typeface="+mn-lt"/>
                <a:ea typeface="+mn-ea"/>
                <a:cs typeface="+mn-cs"/>
              </a:rPr>
              <a:t>Risk is the likeliness of somebody being harmed by one of the hazards. Is there a low, medium or high chance? There should also be an indication of how serious the harm could be to an individual.</a:t>
            </a:r>
          </a:p>
          <a:p>
            <a:pPr fontAlgn="base"/>
            <a:r>
              <a:rPr lang="en-GB" sz="1200" b="1" i="0" u="none" strike="noStrike" kern="1200" dirty="0">
                <a:solidFill>
                  <a:schemeClr val="tx1"/>
                </a:solidFill>
                <a:effectLst/>
                <a:latin typeface="+mn-lt"/>
                <a:ea typeface="+mn-ea"/>
                <a:cs typeface="+mn-cs"/>
              </a:rPr>
              <a:t>General Risk Assessments</a:t>
            </a:r>
          </a:p>
          <a:p>
            <a:pPr fontAlgn="base"/>
            <a:r>
              <a:rPr lang="en-GB" sz="1200" b="0" i="0" u="none" strike="noStrike" kern="1200" dirty="0">
                <a:solidFill>
                  <a:schemeClr val="tx1"/>
                </a:solidFill>
                <a:effectLst/>
                <a:latin typeface="+mn-lt"/>
                <a:ea typeface="+mn-ea"/>
                <a:cs typeface="+mn-cs"/>
              </a:rPr>
              <a:t>The risk assessment process is not about creating huge amounts of paperwork; it is about identifying risks and taking proportionate measures to control them. A risk assessment doesn’t need to be carried out by a health and safety expert either. A confident manager or team leader can do the assessment.</a:t>
            </a:r>
          </a:p>
          <a:p>
            <a:pPr fontAlgn="base"/>
            <a:r>
              <a:rPr lang="en-GB" sz="1200" b="0" i="0" u="none" strike="noStrike" kern="1200" dirty="0">
                <a:solidFill>
                  <a:schemeClr val="tx1"/>
                </a:solidFill>
                <a:effectLst/>
                <a:latin typeface="+mn-lt"/>
                <a:ea typeface="+mn-ea"/>
                <a:cs typeface="+mn-cs"/>
              </a:rPr>
              <a:t>The Health and Safety Executive (HSE) introduced a five-step approach to controlling risks in the workplace. Here’s a brief overview…</a:t>
            </a:r>
          </a:p>
          <a:p>
            <a:pPr fontAlgn="base"/>
            <a:r>
              <a:rPr lang="en-GB" sz="1200" b="0" i="0" u="none" strike="noStrike" kern="1200" dirty="0">
                <a:solidFill>
                  <a:schemeClr val="tx1"/>
                </a:solidFill>
                <a:effectLst/>
                <a:latin typeface="+mn-lt"/>
                <a:ea typeface="+mn-ea"/>
                <a:cs typeface="+mn-cs"/>
              </a:rPr>
              <a:t> </a:t>
            </a:r>
          </a:p>
          <a:p>
            <a:pPr marL="228600" indent="-228600" fontAlgn="base">
              <a:buAutoNum type="arabicPeriod"/>
            </a:pPr>
            <a:r>
              <a:rPr lang="en-GB" sz="1200" b="1" i="0" u="none" strike="noStrike" kern="1200" dirty="0">
                <a:solidFill>
                  <a:schemeClr val="tx1"/>
                </a:solidFill>
                <a:effectLst/>
                <a:latin typeface="+mn-lt"/>
                <a:ea typeface="+mn-ea"/>
                <a:cs typeface="+mn-cs"/>
              </a:rPr>
              <a:t>Identify</a:t>
            </a:r>
            <a:r>
              <a:rPr lang="en-GB" sz="1200" b="0" i="0" u="none" strike="noStrike" kern="1200" dirty="0">
                <a:solidFill>
                  <a:schemeClr val="tx1"/>
                </a:solidFill>
                <a:effectLst/>
                <a:latin typeface="+mn-lt"/>
                <a:ea typeface="+mn-ea"/>
                <a:cs typeface="+mn-cs"/>
              </a:rPr>
              <a:t> any possible hazards by examining the nature of the job; the type of clients the employee may encounter; place, location and time; the views of the staff; and recent incident reports. </a:t>
            </a:r>
          </a:p>
          <a:p>
            <a:pPr marL="228600" indent="-228600" fontAlgn="base">
              <a:buAutoNum type="arabicPeriod"/>
            </a:pPr>
            <a:r>
              <a:rPr lang="en-GB" sz="1200" b="1" i="0" u="none" strike="noStrike" kern="1200" dirty="0">
                <a:solidFill>
                  <a:schemeClr val="tx1"/>
                </a:solidFill>
                <a:effectLst/>
                <a:latin typeface="+mn-lt"/>
                <a:ea typeface="+mn-ea"/>
                <a:cs typeface="+mn-cs"/>
              </a:rPr>
              <a:t>Consider</a:t>
            </a:r>
            <a:r>
              <a:rPr lang="en-GB" sz="1200" b="0" i="0" u="none" strike="noStrike" kern="1200" dirty="0">
                <a:solidFill>
                  <a:schemeClr val="tx1"/>
                </a:solidFill>
                <a:effectLst/>
                <a:latin typeface="+mn-lt"/>
                <a:ea typeface="+mn-ea"/>
                <a:cs typeface="+mn-cs"/>
              </a:rPr>
              <a:t> Next, think about which staff employees might be harmed. What type of injury or ill health might occur?</a:t>
            </a:r>
          </a:p>
          <a:p>
            <a:pPr fontAlgn="base"/>
            <a:r>
              <a:rPr lang="en-GB" sz="1200" b="0" i="0" u="none" strike="noStrike" kern="1200" dirty="0">
                <a:solidFill>
                  <a:schemeClr val="tx1"/>
                </a:solidFill>
                <a:effectLst/>
                <a:latin typeface="+mn-lt"/>
                <a:ea typeface="+mn-ea"/>
                <a:cs typeface="+mn-cs"/>
              </a:rPr>
              <a:t>Remember, given the nature of many public-facing lone working roles, violence, hostage taking or false imprisonment are all possible risks.</a:t>
            </a:r>
          </a:p>
          <a:p>
            <a:pPr lvl="0" fontAlgn="base"/>
            <a:r>
              <a:rPr lang="en-GB" sz="1200" b="1" i="0" u="none" strike="noStrike" kern="1200" dirty="0">
                <a:solidFill>
                  <a:schemeClr val="tx1"/>
                </a:solidFill>
                <a:effectLst/>
                <a:latin typeface="+mn-lt"/>
                <a:ea typeface="+mn-ea"/>
                <a:cs typeface="+mn-cs"/>
              </a:rPr>
              <a:t>3. Evaluate </a:t>
            </a:r>
            <a:r>
              <a:rPr lang="en-GB" sz="1200" b="0" i="0" u="none" strike="noStrike" kern="1200" dirty="0">
                <a:solidFill>
                  <a:schemeClr val="tx1"/>
                </a:solidFill>
                <a:effectLst/>
                <a:latin typeface="+mn-lt"/>
                <a:ea typeface="+mn-ea"/>
                <a:cs typeface="+mn-cs"/>
              </a:rPr>
              <a:t>You must decide whether the existing precautions are adequate or more should be done? Are risks low or acceptable? Are there systems in place to eliminate or reduce risk, and do you have clear risk assessments?</a:t>
            </a:r>
          </a:p>
          <a:p>
            <a:pPr fontAlgn="base"/>
            <a:r>
              <a:rPr lang="en-GB" sz="1200" b="0" i="0" u="none" strike="noStrike" kern="1200" dirty="0">
                <a:solidFill>
                  <a:schemeClr val="tx1"/>
                </a:solidFill>
                <a:effectLst/>
                <a:latin typeface="+mn-lt"/>
                <a:ea typeface="+mn-ea"/>
                <a:cs typeface="+mn-cs"/>
              </a:rPr>
              <a:t>Do your staff have skills in defusing situations? Do you have a lone working policy in place? Find out if there is a clear audit trail to ensure colleagues know the whereabouts of an employee in the event of non-return. Finally, assess the suitability of existing </a:t>
            </a:r>
            <a:r>
              <a:rPr lang="en-GB" sz="1200" b="0" i="0" u="none" strike="noStrike" kern="1200" dirty="0">
                <a:solidFill>
                  <a:schemeClr val="tx1"/>
                </a:solidFill>
                <a:effectLst/>
                <a:latin typeface="+mn-lt"/>
                <a:ea typeface="+mn-ea"/>
                <a:cs typeface="+mn-cs"/>
                <a:hlinkClick r:id="rId3">
                  <a:extLst>
                    <a:ext uri="{A12FA001-AC4F-418D-AE19-62706E023703}">
                      <ahyp:hlinkClr xmlns:ahyp="http://schemas.microsoft.com/office/drawing/2018/hyperlinkcolor" val="tx"/>
                    </a:ext>
                  </a:extLst>
                </a:hlinkClick>
              </a:rPr>
              <a:t>personal safety devices</a:t>
            </a:r>
            <a:r>
              <a:rPr lang="en-GB" sz="1200" b="0" i="0" u="none" strike="noStrike" kern="1200" dirty="0">
                <a:solidFill>
                  <a:schemeClr val="tx1"/>
                </a:solidFill>
                <a:effectLst/>
                <a:latin typeface="+mn-lt"/>
                <a:ea typeface="+mn-ea"/>
                <a:cs typeface="+mn-cs"/>
              </a:rPr>
              <a:t>.</a:t>
            </a:r>
          </a:p>
          <a:p>
            <a:pPr fontAlgn="base"/>
            <a:r>
              <a:rPr lang="en-GB" sz="1200" b="1" i="0" u="none" strike="noStrike" kern="1200" dirty="0">
                <a:solidFill>
                  <a:schemeClr val="tx1"/>
                </a:solidFill>
                <a:effectLst/>
                <a:latin typeface="+mn-lt"/>
                <a:ea typeface="+mn-ea"/>
                <a:cs typeface="+mn-cs"/>
              </a:rPr>
              <a:t>4. Record </a:t>
            </a:r>
            <a:r>
              <a:rPr lang="en-GB" sz="1200" b="0" i="0" u="none" strike="noStrike" kern="1200" dirty="0">
                <a:solidFill>
                  <a:schemeClr val="tx1"/>
                </a:solidFill>
                <a:effectLst/>
                <a:latin typeface="+mn-lt"/>
                <a:ea typeface="+mn-ea"/>
                <a:cs typeface="+mn-cs"/>
              </a:rPr>
              <a:t>your findings and implement them. Compile your research and complete the risk assessment. Design an action plan based on this information and communicate to all employees. </a:t>
            </a:r>
          </a:p>
          <a:p>
            <a:pPr fontAlgn="base"/>
            <a:r>
              <a:rPr lang="en-GB" sz="1200" b="1" i="0" u="none" strike="noStrike" kern="1200" dirty="0">
                <a:solidFill>
                  <a:schemeClr val="tx1"/>
                </a:solidFill>
                <a:effectLst/>
                <a:latin typeface="+mn-lt"/>
                <a:ea typeface="+mn-ea"/>
                <a:cs typeface="+mn-cs"/>
              </a:rPr>
              <a:t>5. Review </a:t>
            </a:r>
            <a:r>
              <a:rPr lang="en-GB" sz="1200" b="0" i="0" u="none" strike="noStrike" kern="1200" dirty="0">
                <a:solidFill>
                  <a:schemeClr val="tx1"/>
                </a:solidFill>
                <a:effectLst/>
                <a:latin typeface="+mn-lt"/>
                <a:ea typeface="+mn-ea"/>
                <a:cs typeface="+mn-cs"/>
              </a:rPr>
              <a:t>It is important to keep your action plan up to date. So, ensure to review the plan regularly (at least once a year), updating an implementing any changes.  </a:t>
            </a:r>
          </a:p>
          <a:p>
            <a:pPr fontAlgn="base"/>
            <a:r>
              <a:rPr lang="en-GB" sz="1200" b="0" i="0" u="none" strike="noStrike" kern="1200" dirty="0">
                <a:solidFill>
                  <a:schemeClr val="tx1"/>
                </a:solidFill>
                <a:effectLst/>
                <a:latin typeface="+mn-lt"/>
                <a:ea typeface="+mn-ea"/>
                <a:cs typeface="+mn-cs"/>
              </a:rPr>
              <a:t>You can find risk assessment examples on the HSE website, which you can use as a basis to create your own lone worker risk assessment.</a:t>
            </a:r>
          </a:p>
          <a:p>
            <a:pPr fontAlgn="base"/>
            <a:r>
              <a:rPr lang="en-GB" sz="1200" b="0" i="0" u="none" strike="noStrike" kern="1200" dirty="0">
                <a:solidFill>
                  <a:schemeClr val="tx1"/>
                </a:solidFill>
                <a:effectLst/>
                <a:latin typeface="+mn-lt"/>
                <a:ea typeface="+mn-ea"/>
                <a:cs typeface="+mn-cs"/>
              </a:rPr>
              <a:t>Lone Working Risk Assessment</a:t>
            </a:r>
          </a:p>
          <a:p>
            <a:pPr fontAlgn="base"/>
            <a:r>
              <a:rPr lang="en-GB" sz="1200" b="0" i="0" u="none" strike="noStrike" kern="1200" dirty="0">
                <a:solidFill>
                  <a:schemeClr val="tx1"/>
                </a:solidFill>
                <a:effectLst/>
                <a:latin typeface="+mn-lt"/>
                <a:ea typeface="+mn-ea"/>
                <a:cs typeface="+mn-cs"/>
              </a:rPr>
              <a:t>Assessing the risks that your lone workers face is an important step in complying with legislation, whilst demonstrating your duty of care. The HSE don’t provide an example that specifically deals with lone worker hazards, so you need to create your own.</a:t>
            </a:r>
          </a:p>
          <a:p>
            <a:pPr fontAlgn="base"/>
            <a:r>
              <a:rPr lang="en-GB" sz="1200" b="0" i="0" u="none" strike="noStrike" kern="1200" dirty="0">
                <a:solidFill>
                  <a:schemeClr val="tx1"/>
                </a:solidFill>
                <a:effectLst/>
                <a:latin typeface="+mn-lt"/>
                <a:ea typeface="+mn-ea"/>
                <a:cs typeface="+mn-cs"/>
              </a:rPr>
              <a:t>The risk assessment is a key part of the lone worker picture. But to sufficiently protect employees, you need to be able to put together an actionable plan, a lone worker policy and provide specific training and communications.</a:t>
            </a:r>
          </a:p>
          <a:p>
            <a:pPr fontAlgn="base"/>
            <a:r>
              <a:rPr lang="en-GB" sz="1200" b="0" i="0" u="none" strike="noStrike" kern="1200" dirty="0">
                <a:solidFill>
                  <a:schemeClr val="tx1"/>
                </a:solidFill>
                <a:effectLst/>
                <a:latin typeface="+mn-lt"/>
                <a:ea typeface="+mn-ea"/>
                <a:cs typeface="+mn-cs"/>
              </a:rPr>
              <a:t>We’ve put all of the information that you’ll need in a handy guide</a:t>
            </a: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F16741-C5AE-40DB-937D-F034ED4E3C7F}"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33738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b="1" i="0" u="none" strike="noStrike" kern="1200" dirty="0">
                <a:solidFill>
                  <a:schemeClr val="tx1"/>
                </a:solidFill>
                <a:effectLst/>
                <a:latin typeface="+mn-lt"/>
                <a:ea typeface="+mn-ea"/>
                <a:cs typeface="+mn-cs"/>
              </a:rPr>
              <a:t>1. Suitability</a:t>
            </a:r>
          </a:p>
          <a:p>
            <a:pPr fontAlgn="base"/>
            <a:r>
              <a:rPr lang="en-GB" sz="1200" b="0" i="0" u="none" strike="noStrike" kern="1200" dirty="0">
                <a:solidFill>
                  <a:schemeClr val="tx1"/>
                </a:solidFill>
                <a:effectLst/>
                <a:latin typeface="+mn-lt"/>
                <a:ea typeface="+mn-ea"/>
                <a:cs typeface="+mn-cs"/>
              </a:rPr>
              <a:t>Check that the risks of the job can be suitably controlled by a lone worker? Some jobs/tasks just aren’t suitable for one person on their own.</a:t>
            </a:r>
          </a:p>
          <a:p>
            <a:pPr fontAlgn="base"/>
            <a:r>
              <a:rPr lang="en-GB" sz="1200" b="0" i="0" u="none" strike="noStrike" kern="1200" dirty="0">
                <a:solidFill>
                  <a:schemeClr val="tx1"/>
                </a:solidFill>
                <a:effectLst/>
                <a:latin typeface="+mn-lt"/>
                <a:ea typeface="+mn-ea"/>
                <a:cs typeface="+mn-cs"/>
              </a:rPr>
              <a:t>Dangerous substances or machinery - Will the job require the lone worker to handle dangerous substances or machinery?</a:t>
            </a:r>
          </a:p>
          <a:p>
            <a:pPr fontAlgn="base"/>
            <a:r>
              <a:rPr lang="en-GB" sz="1200" b="1" i="0" u="none" strike="noStrike" kern="1200" dirty="0">
                <a:solidFill>
                  <a:schemeClr val="tx1"/>
                </a:solidFill>
                <a:effectLst/>
                <a:latin typeface="+mn-lt"/>
                <a:ea typeface="+mn-ea"/>
                <a:cs typeface="+mn-cs"/>
              </a:rPr>
              <a:t>2. Stress</a:t>
            </a:r>
          </a:p>
          <a:p>
            <a:pPr fontAlgn="base"/>
            <a:r>
              <a:rPr lang="en-GB" sz="1200" b="0" i="0" u="none" strike="noStrike" kern="1200" dirty="0">
                <a:solidFill>
                  <a:schemeClr val="tx1"/>
                </a:solidFill>
                <a:effectLst/>
                <a:latin typeface="+mn-lt"/>
                <a:ea typeface="+mn-ea"/>
                <a:cs typeface="+mn-cs"/>
              </a:rPr>
              <a:t>Stress is one of the biggest factors in employee absence. Might the demands of the role place unnecessary amounts of </a:t>
            </a:r>
            <a:r>
              <a:rPr lang="en-GB" sz="1200" b="0" i="0" u="none" strike="noStrike" kern="1200" dirty="0">
                <a:solidFill>
                  <a:schemeClr val="tx1"/>
                </a:solidFill>
                <a:effectLst/>
                <a:latin typeface="+mn-lt"/>
                <a:ea typeface="+mn-ea"/>
                <a:cs typeface="+mn-cs"/>
                <a:hlinkClick r:id="rId3"/>
              </a:rPr>
              <a:t>stress</a:t>
            </a:r>
            <a:r>
              <a:rPr lang="en-GB" sz="1200" b="0" i="0" u="none" strike="noStrike" kern="1200" dirty="0">
                <a:solidFill>
                  <a:schemeClr val="tx1"/>
                </a:solidFill>
                <a:effectLst/>
                <a:latin typeface="+mn-lt"/>
                <a:ea typeface="+mn-ea"/>
                <a:cs typeface="+mn-cs"/>
              </a:rPr>
              <a:t> on the employee?</a:t>
            </a:r>
          </a:p>
          <a:p>
            <a:pPr fontAlgn="base"/>
            <a:r>
              <a:rPr lang="en-GB" sz="1200" b="1" i="0" u="none" strike="noStrike" kern="1200" dirty="0">
                <a:solidFill>
                  <a:schemeClr val="tx1"/>
                </a:solidFill>
                <a:effectLst/>
                <a:latin typeface="+mn-lt"/>
                <a:ea typeface="+mn-ea"/>
                <a:cs typeface="+mn-cs"/>
              </a:rPr>
              <a:t>3. Health</a:t>
            </a:r>
          </a:p>
          <a:p>
            <a:pPr fontAlgn="base"/>
            <a:r>
              <a:rPr lang="en-GB" sz="1200" b="0" i="0" u="none" strike="noStrike" kern="1200" dirty="0">
                <a:solidFill>
                  <a:schemeClr val="tx1"/>
                </a:solidFill>
                <a:effectLst/>
                <a:latin typeface="+mn-lt"/>
                <a:ea typeface="+mn-ea"/>
                <a:cs typeface="+mn-cs"/>
              </a:rPr>
              <a:t>Assess the lone worker’s health. Some medical conditions may pose too many risks. Take into consideration what would happen if the employee fell ill whilst working alone.</a:t>
            </a:r>
          </a:p>
          <a:p>
            <a:pPr fontAlgn="base"/>
            <a:r>
              <a:rPr lang="en-GB" sz="1200" b="1" i="0" u="none" strike="noStrike" kern="1200" dirty="0">
                <a:solidFill>
                  <a:schemeClr val="tx1"/>
                </a:solidFill>
                <a:effectLst/>
                <a:latin typeface="+mn-lt"/>
                <a:ea typeface="+mn-ea"/>
                <a:cs typeface="+mn-cs"/>
              </a:rPr>
              <a:t>4. Environment</a:t>
            </a:r>
          </a:p>
          <a:p>
            <a:pPr fontAlgn="base"/>
            <a:r>
              <a:rPr lang="en-GB" sz="1200" b="0" i="0" u="none" strike="noStrike" kern="1200" dirty="0">
                <a:solidFill>
                  <a:schemeClr val="tx1"/>
                </a:solidFill>
                <a:effectLst/>
                <a:latin typeface="+mn-lt"/>
                <a:ea typeface="+mn-ea"/>
                <a:cs typeface="+mn-cs"/>
              </a:rPr>
              <a:t>Consider whether the environment presents special risks for a lone worker. For example, working at height or in remote locations.</a:t>
            </a:r>
          </a:p>
          <a:p>
            <a:pPr fontAlgn="base"/>
            <a:r>
              <a:rPr lang="en-GB" sz="1200" b="1" i="0" u="none" strike="noStrike" kern="1200" dirty="0">
                <a:solidFill>
                  <a:schemeClr val="tx1"/>
                </a:solidFill>
                <a:effectLst/>
                <a:latin typeface="+mn-lt"/>
                <a:ea typeface="+mn-ea"/>
                <a:cs typeface="+mn-cs"/>
              </a:rPr>
              <a:t>5. Language barriers</a:t>
            </a:r>
          </a:p>
          <a:p>
            <a:pPr fontAlgn="base"/>
            <a:r>
              <a:rPr lang="en-GB" sz="1200" b="0" i="0" u="none" strike="noStrike" kern="1200" dirty="0">
                <a:solidFill>
                  <a:schemeClr val="tx1"/>
                </a:solidFill>
                <a:effectLst/>
                <a:latin typeface="+mn-lt"/>
                <a:ea typeface="+mn-ea"/>
                <a:cs typeface="+mn-cs"/>
              </a:rPr>
              <a:t>Make sure that any lone workers whose first language isn’t English have clear instructions and advice. Especially on what to do in an emergency.</a:t>
            </a:r>
          </a:p>
          <a:p>
            <a:pPr fontAlgn="base"/>
            <a:r>
              <a:rPr lang="en-GB" sz="1200" b="1" i="0" u="none" strike="noStrike" kern="1200" dirty="0">
                <a:solidFill>
                  <a:schemeClr val="tx1"/>
                </a:solidFill>
                <a:effectLst/>
                <a:latin typeface="+mn-lt"/>
                <a:ea typeface="+mn-ea"/>
                <a:cs typeface="+mn-cs"/>
              </a:rPr>
              <a:t>6. Violence</a:t>
            </a:r>
          </a:p>
          <a:p>
            <a:pPr fontAlgn="base"/>
            <a:r>
              <a:rPr lang="en-GB" sz="1200" b="0" i="0" u="none" strike="noStrike" kern="1200" dirty="0">
                <a:solidFill>
                  <a:schemeClr val="tx1"/>
                </a:solidFill>
                <a:effectLst/>
                <a:latin typeface="+mn-lt"/>
                <a:ea typeface="+mn-ea"/>
                <a:cs typeface="+mn-cs"/>
              </a:rPr>
              <a:t>Consider the likelihood of threats or violence towards the lone worker. More common in public facing roles but this still needs to be considered for all lone workers.</a:t>
            </a:r>
          </a:p>
          <a:p>
            <a:pPr fontAlgn="base"/>
            <a:r>
              <a:rPr lang="en-GB" sz="1200" b="1" i="0" u="none" strike="noStrike" kern="1200" dirty="0">
                <a:solidFill>
                  <a:schemeClr val="tx1"/>
                </a:solidFill>
                <a:effectLst/>
                <a:latin typeface="+mn-lt"/>
                <a:ea typeface="+mn-ea"/>
                <a:cs typeface="+mn-cs"/>
              </a:rPr>
              <a:t>7. Special groups</a:t>
            </a:r>
          </a:p>
          <a:p>
            <a:pPr fontAlgn="base"/>
            <a:r>
              <a:rPr lang="en-GB" sz="1200" b="0" i="0" u="none" strike="noStrike" kern="1200" dirty="0">
                <a:solidFill>
                  <a:schemeClr val="tx1"/>
                </a:solidFill>
                <a:effectLst/>
                <a:latin typeface="+mn-lt"/>
                <a:ea typeface="+mn-ea"/>
                <a:cs typeface="+mn-cs"/>
              </a:rPr>
              <a:t>Think about the particular risks certain groups of people may face, such as trainees, young, pregnant or disabled employees.</a:t>
            </a:r>
          </a:p>
          <a:p>
            <a:pPr fontAlgn="base"/>
            <a:r>
              <a:rPr lang="en-GB" sz="1200" b="0" i="0" u="none" strike="noStrike" kern="1200" dirty="0">
                <a:solidFill>
                  <a:schemeClr val="tx1"/>
                </a:solidFill>
                <a:effectLst/>
                <a:latin typeface="+mn-lt"/>
                <a:ea typeface="+mn-ea"/>
                <a:cs typeface="+mn-cs"/>
              </a:rPr>
              <a:t>Some of the risks lone workers face are not all that different from what their non lone working colleagues may come across. The difference is in the outcome. For example, if an employee suddenly became ill at work, colleagues would be able to immediately assist by calling an ambulance or giving first aid. This would be entirely different for someone working alone, with a potentially much worse outcome. That’s why it is essential that you perform separate risk assessments for your lone working staff.</a:t>
            </a:r>
          </a:p>
          <a:p>
            <a:pPr fontAlgn="base"/>
            <a:r>
              <a:rPr lang="en-GB" sz="1200" b="0" i="0" u="none" strike="noStrike" kern="1200" dirty="0">
                <a:solidFill>
                  <a:schemeClr val="tx1"/>
                </a:solidFill>
                <a:effectLst/>
                <a:latin typeface="+mn-lt"/>
                <a:ea typeface="+mn-ea"/>
                <a:cs typeface="+mn-cs"/>
              </a:rPr>
              <a:t>The actions you take as a result of the lone working risk assessment may call for additional supportive measures such as </a:t>
            </a:r>
            <a:r>
              <a:rPr lang="en-GB" sz="1200" b="0" i="0" u="none" strike="noStrike" kern="1200" dirty="0">
                <a:solidFill>
                  <a:schemeClr val="tx1"/>
                </a:solidFill>
                <a:effectLst/>
                <a:latin typeface="+mn-lt"/>
                <a:ea typeface="+mn-ea"/>
                <a:cs typeface="+mn-cs"/>
                <a:hlinkClick r:id="rId4"/>
              </a:rPr>
              <a:t>lone worker devices</a:t>
            </a:r>
            <a:r>
              <a:rPr lang="en-GB" sz="1200" b="0" i="0" u="none" strike="noStrike" kern="1200" dirty="0">
                <a:solidFill>
                  <a:schemeClr val="tx1"/>
                </a:solidFill>
                <a:effectLst/>
                <a:latin typeface="+mn-lt"/>
                <a:ea typeface="+mn-ea"/>
                <a:cs typeface="+mn-cs"/>
              </a:rPr>
              <a:t> or training. Please get in touch for advice on either.</a:t>
            </a:r>
          </a:p>
          <a:p>
            <a:pPr fontAlgn="base"/>
            <a:endParaRPr lang="en-GB" sz="1200" b="0" i="0" u="none" strike="noStrike"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It will often be safe to work alone. However, the law requires employers to think about and deal with any health and safety risks before staff are allowed to do so.</a:t>
            </a:r>
          </a:p>
          <a:p>
            <a:r>
              <a:rPr lang="en-GB" sz="1200" kern="1200" dirty="0">
                <a:solidFill>
                  <a:schemeClr val="tx1"/>
                </a:solidFill>
                <a:effectLst/>
                <a:latin typeface="+mn-lt"/>
                <a:ea typeface="+mn-ea"/>
                <a:cs typeface="+mn-cs"/>
              </a:rPr>
              <a:t>The Management of Health and Safety at Work Regulations 1999 (MHSW 1999), </a:t>
            </a:r>
            <a:r>
              <a:rPr lang="en-GB" sz="1200" kern="1200" dirty="0">
                <a:solidFill>
                  <a:schemeClr val="tx1"/>
                </a:solidFill>
                <a:effectLst/>
                <a:latin typeface="+mn-lt"/>
                <a:ea typeface="+mn-ea"/>
                <a:cs typeface="+mn-cs"/>
                <a:hlinkClick r:id="rId5"/>
              </a:rPr>
              <a:t>SI 1999/3242</a:t>
            </a:r>
            <a:r>
              <a:rPr lang="en-GB" sz="1200" kern="1200" dirty="0">
                <a:solidFill>
                  <a:schemeClr val="tx1"/>
                </a:solidFill>
                <a:effectLst/>
                <a:latin typeface="+mn-lt"/>
                <a:ea typeface="+mn-ea"/>
                <a:cs typeface="+mn-cs"/>
              </a:rPr>
              <a:t> require all employers and the self-employed to assess the risks from their work on anyone who may be affected by their activities.</a:t>
            </a:r>
          </a:p>
          <a:p>
            <a:r>
              <a:rPr lang="en-GB" sz="1200" kern="1200" dirty="0">
                <a:solidFill>
                  <a:schemeClr val="tx1"/>
                </a:solidFill>
                <a:effectLst/>
                <a:latin typeface="+mn-lt"/>
                <a:ea typeface="+mn-ea"/>
                <a:cs typeface="+mn-cs"/>
              </a:rPr>
              <a:t>MHSW 1999, </a:t>
            </a:r>
            <a:r>
              <a:rPr lang="en-GB" sz="1200" kern="1200" dirty="0">
                <a:solidFill>
                  <a:schemeClr val="tx1"/>
                </a:solidFill>
                <a:effectLst/>
                <a:latin typeface="+mn-lt"/>
                <a:ea typeface="+mn-ea"/>
                <a:cs typeface="+mn-cs"/>
                <a:hlinkClick r:id="rId5"/>
              </a:rPr>
              <a:t>SI 1999/3242</a:t>
            </a:r>
            <a:r>
              <a:rPr lang="en-GB" sz="1200" kern="1200" dirty="0">
                <a:solidFill>
                  <a:schemeClr val="tx1"/>
                </a:solidFill>
                <a:effectLst/>
                <a:latin typeface="+mn-lt"/>
                <a:ea typeface="+mn-ea"/>
                <a:cs typeface="+mn-cs"/>
              </a:rPr>
              <a:t> require employers to carry out a systematic examination of their work activities and record the significant findings of their assessment. If you have five or more employees, you must record your findings in writing.</a:t>
            </a:r>
          </a:p>
          <a:p>
            <a:r>
              <a:rPr lang="en-GB" sz="1200" kern="1200" dirty="0">
                <a:solidFill>
                  <a:schemeClr val="tx1"/>
                </a:solidFill>
                <a:effectLst/>
                <a:latin typeface="+mn-lt"/>
                <a:ea typeface="+mn-ea"/>
                <a:cs typeface="+mn-cs"/>
              </a:rPr>
              <a:t>You have probably already considered what could go wrong in terms of health and safety generally in your business (see further: </a:t>
            </a:r>
            <a:r>
              <a:rPr lang="en-GB" sz="1200" kern="1200" dirty="0">
                <a:solidFill>
                  <a:schemeClr val="tx1"/>
                </a:solidFill>
                <a:effectLst/>
                <a:latin typeface="+mn-lt"/>
                <a:ea typeface="+mn-ea"/>
                <a:cs typeface="+mn-cs"/>
                <a:hlinkClick r:id="rId6"/>
              </a:rPr>
              <a:t>Health and safety assessment and planning—overview</a:t>
            </a:r>
            <a:r>
              <a:rPr lang="en-GB" sz="1200" kern="1200" dirty="0">
                <a:solidFill>
                  <a:schemeClr val="tx1"/>
                </a:solidFill>
                <a:effectLst/>
                <a:latin typeface="+mn-lt"/>
                <a:ea typeface="+mn-ea"/>
                <a:cs typeface="+mn-cs"/>
              </a:rPr>
              <a:t> and Precedent: </a:t>
            </a:r>
            <a:r>
              <a:rPr lang="en-GB" sz="1200" kern="1200" dirty="0">
                <a:solidFill>
                  <a:schemeClr val="tx1"/>
                </a:solidFill>
                <a:effectLst/>
                <a:latin typeface="+mn-lt"/>
                <a:ea typeface="+mn-ea"/>
                <a:cs typeface="+mn-cs"/>
                <a:hlinkClick r:id="rId7"/>
              </a:rPr>
              <a:t>Health and safety risk assessment</a:t>
            </a:r>
            <a:r>
              <a:rPr lang="en-GB" sz="1200" kern="1200" dirty="0">
                <a:solidFill>
                  <a:schemeClr val="tx1"/>
                </a:solidFill>
                <a:effectLst/>
                <a:latin typeface="+mn-lt"/>
                <a:ea typeface="+mn-ea"/>
                <a:cs typeface="+mn-cs"/>
              </a:rPr>
              <a:t>). Indeed you must look at all your work activities that have the potential to cause harm and decide whether you're doing enough to meet (at least) your legal obligations. But lone working can present a whole host of unique risks you must consider if you are to allow or require staff to work alone.</a:t>
            </a:r>
          </a:p>
          <a:p>
            <a:r>
              <a:rPr lang="en-GB" sz="1200" kern="1200" dirty="0">
                <a:solidFill>
                  <a:schemeClr val="tx1"/>
                </a:solidFill>
                <a:effectLst/>
                <a:latin typeface="+mn-lt"/>
                <a:ea typeface="+mn-ea"/>
                <a:cs typeface="+mn-cs"/>
              </a:rPr>
              <a:t>Your risk assessment will depend on your organisation and may vary depending on the nature of the work. However, your assessment must consider everyone who could be affected by lone working.</a:t>
            </a:r>
          </a:p>
          <a:p>
            <a:r>
              <a:rPr lang="en-GB" sz="1200" kern="1200" dirty="0">
                <a:solidFill>
                  <a:schemeClr val="tx1"/>
                </a:solidFill>
                <a:effectLst/>
                <a:latin typeface="+mn-lt"/>
                <a:ea typeface="+mn-ea"/>
                <a:cs typeface="+mn-cs"/>
              </a:rPr>
              <a:t>As well as employees, others who could be affected must also be considered. This might include contractors, temporary workers, volunteers and the general public.</a:t>
            </a:r>
          </a:p>
          <a:p>
            <a:r>
              <a:rPr lang="en-GB" sz="1200" kern="1200" dirty="0">
                <a:solidFill>
                  <a:schemeClr val="tx1"/>
                </a:solidFill>
                <a:effectLst/>
                <a:latin typeface="+mn-lt"/>
                <a:ea typeface="+mn-ea"/>
                <a:cs typeface="+mn-cs"/>
              </a:rPr>
              <a:t>Some groups are considered more vulnerable, such as:</a:t>
            </a:r>
          </a:p>
          <a:p>
            <a:pPr marL="171450" lvl="0" indent="-171450">
              <a:buFont typeface="Arial" panose="020B0604020202020204" pitchFamily="34" charset="0"/>
              <a:buChar char="•"/>
            </a:pPr>
            <a:r>
              <a:rPr lang="en-GB" sz="1200" u="none" strike="noStrike" kern="1200" dirty="0">
                <a:solidFill>
                  <a:schemeClr val="tx1"/>
                </a:solidFill>
                <a:effectLst/>
                <a:latin typeface="+mn-lt"/>
                <a:ea typeface="+mn-ea"/>
                <a:cs typeface="+mn-cs"/>
              </a:rPr>
              <a:t>young persons under 18, and</a:t>
            </a:r>
          </a:p>
          <a:p>
            <a:pPr marL="171450" lvl="0" indent="-171450">
              <a:buFont typeface="Arial" panose="020B0604020202020204" pitchFamily="34" charset="0"/>
              <a:buChar char="•"/>
            </a:pPr>
            <a:r>
              <a:rPr lang="en-GB" sz="1200" u="none" strike="noStrike" kern="1200" dirty="0">
                <a:solidFill>
                  <a:schemeClr val="tx1"/>
                </a:solidFill>
                <a:effectLst/>
                <a:latin typeface="+mn-lt"/>
                <a:ea typeface="+mn-ea"/>
                <a:cs typeface="+mn-cs"/>
              </a:rPr>
              <a:t>expectant and breast-feeding mums</a:t>
            </a:r>
          </a:p>
          <a:p>
            <a:pPr marL="0" indent="0">
              <a:buFont typeface="Arial" panose="020B0604020202020204" pitchFamily="34" charset="0"/>
              <a:buNone/>
            </a:pPr>
            <a:endParaRPr lang="en-GB" sz="1200" kern="1200" dirty="0">
              <a:solidFill>
                <a:schemeClr val="tx1"/>
              </a:solidFill>
              <a:effectLst/>
              <a:latin typeface="+mn-lt"/>
              <a:ea typeface="+mn-ea"/>
              <a:cs typeface="+mn-cs"/>
            </a:endParaRPr>
          </a:p>
          <a:p>
            <a:pPr marL="0" indent="0">
              <a:buFont typeface="Arial" panose="020B0604020202020204" pitchFamily="34" charset="0"/>
              <a:buNone/>
            </a:pPr>
            <a:r>
              <a:rPr lang="en-GB" sz="1200" kern="1200" dirty="0">
                <a:solidFill>
                  <a:schemeClr val="tx1"/>
                </a:solidFill>
                <a:effectLst/>
                <a:latin typeface="+mn-lt"/>
                <a:ea typeface="+mn-ea"/>
                <a:cs typeface="+mn-cs"/>
              </a:rPr>
              <a:t>Your risk assessment of lone working could take the form of:</a:t>
            </a:r>
          </a:p>
          <a:p>
            <a:pPr marL="171450" lvl="0" indent="-171450">
              <a:buFont typeface="Arial" panose="020B0604020202020204" pitchFamily="34" charset="0"/>
              <a:buChar char="•"/>
            </a:pPr>
            <a:r>
              <a:rPr lang="en-GB" sz="1200" u="none" strike="noStrike" kern="1200" dirty="0">
                <a:solidFill>
                  <a:schemeClr val="tx1"/>
                </a:solidFill>
                <a:effectLst/>
                <a:latin typeface="+mn-lt"/>
                <a:ea typeface="+mn-ea"/>
                <a:cs typeface="+mn-cs"/>
              </a:rPr>
              <a:t>small focus groups to discuss and explore potential risks</a:t>
            </a:r>
          </a:p>
          <a:p>
            <a:pPr marL="171450" lvl="0" indent="-171450">
              <a:buFont typeface="Arial" panose="020B0604020202020204" pitchFamily="34" charset="0"/>
              <a:buChar char="•"/>
            </a:pPr>
            <a:r>
              <a:rPr lang="en-GB" sz="1200" u="none" strike="noStrike" kern="1200" dirty="0">
                <a:solidFill>
                  <a:schemeClr val="tx1"/>
                </a:solidFill>
                <a:effectLst/>
                <a:latin typeface="+mn-lt"/>
                <a:ea typeface="+mn-ea"/>
                <a:cs typeface="+mn-cs"/>
              </a:rPr>
              <a:t>surveys or questionnaires</a:t>
            </a:r>
          </a:p>
          <a:p>
            <a:pPr marL="171450" lvl="0" indent="-171450">
              <a:buFont typeface="Arial" panose="020B0604020202020204" pitchFamily="34" charset="0"/>
              <a:buChar char="•"/>
            </a:pPr>
            <a:r>
              <a:rPr lang="en-GB" sz="1200" u="none" strike="noStrike" kern="1200" dirty="0">
                <a:solidFill>
                  <a:schemeClr val="tx1"/>
                </a:solidFill>
                <a:effectLst/>
                <a:latin typeface="+mn-lt"/>
                <a:ea typeface="+mn-ea"/>
                <a:cs typeface="+mn-cs"/>
              </a:rPr>
              <a:t>observing staff in their working environment</a:t>
            </a:r>
          </a:p>
          <a:p>
            <a:pPr marL="171450" lvl="0" indent="-171450">
              <a:buFont typeface="Arial" panose="020B0604020202020204" pitchFamily="34" charset="0"/>
              <a:buChar char="•"/>
            </a:pPr>
            <a:r>
              <a:rPr lang="en-GB" sz="1200" u="none" strike="noStrike" kern="1200" dirty="0">
                <a:solidFill>
                  <a:schemeClr val="tx1"/>
                </a:solidFill>
                <a:effectLst/>
                <a:latin typeface="+mn-lt"/>
                <a:ea typeface="+mn-ea"/>
                <a:cs typeface="+mn-cs"/>
              </a:rPr>
              <a:t>analysing any incident reports, and/or</a:t>
            </a:r>
          </a:p>
          <a:p>
            <a:pPr marL="171450" lvl="0" indent="-171450">
              <a:buFont typeface="Arial" panose="020B0604020202020204" pitchFamily="34" charset="0"/>
              <a:buChar char="•"/>
            </a:pPr>
            <a:r>
              <a:rPr lang="en-GB" sz="1200" u="none" strike="noStrike" kern="1200" dirty="0">
                <a:solidFill>
                  <a:schemeClr val="tx1"/>
                </a:solidFill>
                <a:effectLst/>
                <a:latin typeface="+mn-lt"/>
                <a:ea typeface="+mn-ea"/>
                <a:cs typeface="+mn-cs"/>
              </a:rPr>
              <a:t>a formal auditing process</a:t>
            </a:r>
          </a:p>
          <a:p>
            <a:pPr marL="0" lvl="0" indent="0">
              <a:buFont typeface="Arial" panose="020B0604020202020204" pitchFamily="34" charset="0"/>
              <a:buNone/>
            </a:pPr>
            <a:endParaRPr lang="en-GB" sz="1200" u="none" strike="noStrike"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You may wish to conduct specific lone working risk assessments each time a member of staff becomes a lone worker. You can use Precedent: </a:t>
            </a:r>
            <a:r>
              <a:rPr lang="en-GB" sz="1200" kern="1200" dirty="0">
                <a:solidFill>
                  <a:schemeClr val="tx1"/>
                </a:solidFill>
                <a:effectLst/>
                <a:latin typeface="+mn-lt"/>
                <a:ea typeface="+mn-ea"/>
                <a:cs typeface="+mn-cs"/>
                <a:hlinkClick r:id="rId8"/>
              </a:rPr>
              <a:t>Lone worker risk assessment</a:t>
            </a:r>
            <a:r>
              <a:rPr lang="en-GB" sz="1200" kern="1200" dirty="0">
                <a:solidFill>
                  <a:schemeClr val="tx1"/>
                </a:solidFill>
                <a:effectLst/>
                <a:latin typeface="+mn-lt"/>
                <a:ea typeface="+mn-ea"/>
                <a:cs typeface="+mn-cs"/>
              </a:rPr>
              <a:t> for this purpose.</a:t>
            </a:r>
          </a:p>
          <a:p>
            <a:r>
              <a:rPr lang="en-GB" sz="1200" kern="1200" dirty="0">
                <a:solidFill>
                  <a:schemeClr val="tx1"/>
                </a:solidFill>
                <a:effectLst/>
                <a:latin typeface="+mn-lt"/>
                <a:ea typeface="+mn-ea"/>
                <a:cs typeface="+mn-cs"/>
              </a:rPr>
              <a:t>Your risk assessment should help you decide on the right level of supervision, and other controls, and you should then be in a position to craft your policy and procedures.</a:t>
            </a:r>
          </a:p>
          <a:p>
            <a:r>
              <a:rPr lang="en-GB" sz="1200" kern="1200" dirty="0">
                <a:solidFill>
                  <a:schemeClr val="tx1"/>
                </a:solidFill>
                <a:effectLst/>
                <a:latin typeface="+mn-lt"/>
                <a:ea typeface="+mn-ea"/>
                <a:cs typeface="+mn-cs"/>
              </a:rPr>
              <a:t>Risk assessment isn't a one-off task. You should review risk assessments periodically or when there has been a significant change in working practice. This may include: </a:t>
            </a:r>
          </a:p>
          <a:p>
            <a:r>
              <a:rPr lang="en-GB"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GB" sz="1200" u="none" strike="noStrike" kern="1200" dirty="0">
                <a:solidFill>
                  <a:schemeClr val="tx1"/>
                </a:solidFill>
                <a:effectLst/>
                <a:latin typeface="+mn-lt"/>
                <a:ea typeface="+mn-ea"/>
                <a:cs typeface="+mn-cs"/>
              </a:rPr>
              <a:t>being aware that some tasks may be too difficult or dangerous to be carried out by an unaccompanied worker </a:t>
            </a:r>
          </a:p>
          <a:p>
            <a:pPr marL="171450" lvl="0" indent="-171450">
              <a:buFont typeface="Arial" panose="020B0604020202020204" pitchFamily="34" charset="0"/>
              <a:buChar char="•"/>
            </a:pPr>
            <a:r>
              <a:rPr lang="en-GB" sz="1200" u="none" strike="noStrike" kern="1200" dirty="0">
                <a:solidFill>
                  <a:schemeClr val="tx1"/>
                </a:solidFill>
                <a:effectLst/>
                <a:latin typeface="+mn-lt"/>
                <a:ea typeface="+mn-ea"/>
                <a:cs typeface="+mn-cs"/>
              </a:rPr>
              <a:t>where a lone worker is working at another employer’s workplace, informing that other employer of the risks and the required control measures</a:t>
            </a:r>
          </a:p>
          <a:p>
            <a:pPr marL="171450" lvl="0" indent="-171450">
              <a:buFont typeface="Arial" panose="020B0604020202020204" pitchFamily="34" charset="0"/>
              <a:buChar char="•"/>
            </a:pPr>
            <a:r>
              <a:rPr lang="en-GB" sz="1200" u="none" strike="noStrike" kern="1200" dirty="0">
                <a:solidFill>
                  <a:schemeClr val="tx1"/>
                </a:solidFill>
                <a:effectLst/>
                <a:latin typeface="+mn-lt"/>
                <a:ea typeface="+mn-ea"/>
                <a:cs typeface="+mn-cs"/>
              </a:rPr>
              <a:t>when a risk assessment shows it is not possible for the work to be conducted safely by a lone worker, addressing that risk by making arrangements to provide help or back-up</a:t>
            </a:r>
          </a:p>
          <a:p>
            <a:pPr marL="0" indent="0">
              <a:buFont typeface="Arial" panose="020B0604020202020204" pitchFamily="34" charset="0"/>
              <a:buNone/>
            </a:pPr>
            <a:r>
              <a:rPr lang="en-GB" sz="1200" kern="1200" dirty="0">
                <a:solidFill>
                  <a:schemeClr val="tx1"/>
                </a:solidFill>
                <a:effectLst/>
                <a:latin typeface="+mn-lt"/>
                <a:ea typeface="+mn-ea"/>
                <a:cs typeface="+mn-cs"/>
              </a:rPr>
              <a:t>If you have five or more employees, you must record significant findings of your risk assessment.</a:t>
            </a:r>
          </a:p>
          <a:p>
            <a:pPr marL="0" indent="0">
              <a:buFont typeface="Arial" panose="020B0604020202020204" pitchFamily="34" charset="0"/>
              <a:buNone/>
            </a:pPr>
            <a:r>
              <a:rPr lang="en-GB" sz="1200" kern="1200" dirty="0">
                <a:solidFill>
                  <a:schemeClr val="tx1"/>
                </a:solidFill>
                <a:effectLst/>
                <a:latin typeface="+mn-lt"/>
                <a:ea typeface="+mn-ea"/>
                <a:cs typeface="+mn-cs"/>
              </a:rPr>
              <a:t>You may wish to consolidate your lone working risk assessment into your general health and safety risk assessment (see Precedent: </a:t>
            </a:r>
            <a:r>
              <a:rPr lang="en-GB" sz="1200" kern="1200" dirty="0">
                <a:solidFill>
                  <a:schemeClr val="tx1"/>
                </a:solidFill>
                <a:effectLst/>
                <a:latin typeface="+mn-lt"/>
                <a:ea typeface="+mn-ea"/>
                <a:cs typeface="+mn-cs"/>
                <a:hlinkClick r:id="rId7"/>
              </a:rPr>
              <a:t>Health and safety risk assessment</a:t>
            </a:r>
            <a:r>
              <a:rPr lang="en-GB" sz="1200" kern="1200" dirty="0">
                <a:solidFill>
                  <a:schemeClr val="tx1"/>
                </a:solidFill>
                <a:effectLst/>
                <a:latin typeface="+mn-lt"/>
                <a:ea typeface="+mn-ea"/>
                <a:cs typeface="+mn-cs"/>
              </a:rPr>
              <a:t>), risk assess lone working on an individual case basis (see Precedent: </a:t>
            </a:r>
            <a:r>
              <a:rPr lang="en-GB" sz="1200" kern="1200" dirty="0">
                <a:solidFill>
                  <a:schemeClr val="tx1"/>
                </a:solidFill>
                <a:effectLst/>
                <a:latin typeface="+mn-lt"/>
                <a:ea typeface="+mn-ea"/>
                <a:cs typeface="+mn-cs"/>
                <a:hlinkClick r:id="rId8"/>
              </a:rPr>
              <a:t>Lone worker risk assessment</a:t>
            </a:r>
            <a:r>
              <a:rPr lang="en-GB" sz="1200" kern="1200" dirty="0">
                <a:solidFill>
                  <a:schemeClr val="tx1"/>
                </a:solidFill>
                <a:effectLst/>
                <a:latin typeface="+mn-lt"/>
                <a:ea typeface="+mn-ea"/>
                <a:cs typeface="+mn-cs"/>
              </a:rPr>
              <a:t>), or both.</a:t>
            </a:r>
          </a:p>
          <a:p>
            <a:pPr fontAlgn="base"/>
            <a:endParaRPr lang="en-GB" sz="1200" b="0" i="0" u="none" strike="noStrike"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F16741-C5AE-40DB-937D-F034ED4E3C7F}"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91883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u="none" strike="noStrike" kern="1200" baseline="0" dirty="0">
                <a:solidFill>
                  <a:schemeClr val="tx1"/>
                </a:solidFill>
                <a:latin typeface="+mn-lt"/>
                <a:ea typeface="+mn-ea"/>
                <a:cs typeface="+mn-cs"/>
              </a:rPr>
              <a:t>Serious Incident Cost</a:t>
            </a:r>
          </a:p>
          <a:p>
            <a:r>
              <a:rPr lang="en-GB" sz="1200" b="0" i="0" u="none" strike="noStrike" kern="1200" baseline="0" dirty="0">
                <a:solidFill>
                  <a:schemeClr val="tx1"/>
                </a:solidFill>
                <a:latin typeface="+mn-lt"/>
                <a:ea typeface="+mn-ea"/>
                <a:cs typeface="+mn-cs"/>
              </a:rPr>
              <a:t>If an employee’s personal safety is compromised and you have not provided ‘reasonably practicable’ protection, it can result in a large fine. In addition, the HSE (Health and Safety Executive) estimate that managing a serious incident can cost between £17,000 and £19,000.</a:t>
            </a:r>
          </a:p>
          <a:p>
            <a:r>
              <a:rPr lang="en-GB" sz="1200" b="1" i="0" u="none" strike="noStrike" kern="1200" baseline="0" dirty="0">
                <a:solidFill>
                  <a:schemeClr val="tx1"/>
                </a:solidFill>
                <a:latin typeface="+mn-lt"/>
                <a:ea typeface="+mn-ea"/>
                <a:cs typeface="+mn-cs"/>
              </a:rPr>
              <a:t>Staff Turnover</a:t>
            </a:r>
          </a:p>
          <a:p>
            <a:r>
              <a:rPr lang="en-GB" sz="1200" b="0" i="0" u="none" strike="noStrike" kern="1200" baseline="0" dirty="0">
                <a:solidFill>
                  <a:schemeClr val="tx1"/>
                </a:solidFill>
                <a:latin typeface="+mn-lt"/>
                <a:ea typeface="+mn-ea"/>
                <a:cs typeface="+mn-cs"/>
              </a:rPr>
              <a:t>Staff who suffer worrying situations at work are more likely to leave. According to the Chartered Institute of Personnel and Development (CIPD), the average cost of staff turnover per employee stands at £8,200. Relieve your lone workers of undue worry by protecting them and benefit from lower staff turnover.</a:t>
            </a:r>
          </a:p>
          <a:p>
            <a:r>
              <a:rPr lang="en-GB" sz="1200" b="1" i="0" u="none" strike="noStrike" kern="1200" baseline="0" dirty="0">
                <a:solidFill>
                  <a:schemeClr val="tx1"/>
                </a:solidFill>
                <a:latin typeface="+mn-lt"/>
                <a:ea typeface="+mn-ea"/>
                <a:cs typeface="+mn-cs"/>
              </a:rPr>
              <a:t>Absence</a:t>
            </a:r>
          </a:p>
          <a:p>
            <a:r>
              <a:rPr lang="en-GB" sz="1200" b="0" i="0" u="none" strike="noStrike" kern="1200" baseline="0" dirty="0">
                <a:solidFill>
                  <a:schemeClr val="tx1"/>
                </a:solidFill>
                <a:latin typeface="+mn-lt"/>
                <a:ea typeface="+mn-ea"/>
                <a:cs typeface="+mn-cs"/>
              </a:rPr>
              <a:t>Employee absence has huge financial implications. CIPD highlighted in their 2016 Absence Management Survey Report that stress is the most common cause of long-term absence and is the second most common cause of short-term absence. Stress free, happy employees are less likely to call in sick.</a:t>
            </a:r>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F16741-C5AE-40DB-937D-F034ED4E3C7F}"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872224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Good practice to have one. </a:t>
            </a:r>
          </a:p>
          <a:p>
            <a:r>
              <a:rPr lang="en-GB" sz="1200" kern="1200" dirty="0">
                <a:solidFill>
                  <a:schemeClr val="tx1"/>
                </a:solidFill>
                <a:effectLst/>
                <a:latin typeface="+mn-lt"/>
                <a:ea typeface="+mn-ea"/>
                <a:cs typeface="+mn-cs"/>
              </a:rPr>
              <a:t>There is no legal requirement to have a lone worker policy. However, having a policy can help to promote a strong lone worker safety culture and provide guidance to staff and thereby reduce the risk of things going wrong. </a:t>
            </a:r>
          </a:p>
          <a:p>
            <a:r>
              <a:rPr lang="en-GB" sz="1200" kern="1200" dirty="0">
                <a:solidFill>
                  <a:schemeClr val="tx1"/>
                </a:solidFill>
                <a:effectLst/>
                <a:latin typeface="+mn-lt"/>
                <a:ea typeface="+mn-ea"/>
                <a:cs typeface="+mn-cs"/>
              </a:rPr>
              <a:t>Your policy could include: read slide </a:t>
            </a:r>
          </a:p>
          <a:p>
            <a:endParaRPr lang="en-GB" dirty="0"/>
          </a:p>
          <a:p>
            <a:r>
              <a:rPr lang="en-GB" dirty="0"/>
              <a:t>Some info may be in the employee handbook </a:t>
            </a:r>
          </a:p>
          <a:p>
            <a:endParaRPr lang="en-GB" dirty="0"/>
          </a:p>
          <a:p>
            <a:r>
              <a:rPr lang="en-GB" dirty="0"/>
              <a:t>We can help with templates </a:t>
            </a: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F16741-C5AE-40DB-937D-F034ED4E3C7F}"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772443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56FDC-E652-C16D-88DA-6D296FBDC7FE}"/>
              </a:ext>
            </a:extLst>
          </p:cNvPr>
          <p:cNvSpPr>
            <a:spLocks noGrp="1"/>
          </p:cNvSpPr>
          <p:nvPr>
            <p:ph type="ctrTitle"/>
          </p:nvPr>
        </p:nvSpPr>
        <p:spPr>
          <a:xfrm>
            <a:off x="694802" y="2434912"/>
            <a:ext cx="6628461" cy="1590773"/>
          </a:xfrm>
        </p:spPr>
        <p:txBody>
          <a:bodyPr anchor="b">
            <a:normAutofit/>
          </a:bodyPr>
          <a:lstStyle>
            <a:lvl1pPr algn="l">
              <a:defRPr sz="3878">
                <a:latin typeface="Plus Jakarta Sans" pitchFamily="2" charset="77"/>
                <a:cs typeface="Plus Jakarta Sans" pitchFamily="2" charset="77"/>
              </a:defRPr>
            </a:lvl1pPr>
          </a:lstStyle>
          <a:p>
            <a:r>
              <a:rPr lang="en-US" dirty="0"/>
              <a:t>Click to edit Master title style</a:t>
            </a:r>
          </a:p>
        </p:txBody>
      </p:sp>
      <p:sp>
        <p:nvSpPr>
          <p:cNvPr id="3" name="Subtitle 2">
            <a:extLst>
              <a:ext uri="{FF2B5EF4-FFF2-40B4-BE49-F238E27FC236}">
                <a16:creationId xmlns:a16="http://schemas.microsoft.com/office/drawing/2014/main" id="{C17F4A1C-2B1C-BF37-93D7-9C441BE0398E}"/>
              </a:ext>
            </a:extLst>
          </p:cNvPr>
          <p:cNvSpPr>
            <a:spLocks noGrp="1"/>
          </p:cNvSpPr>
          <p:nvPr>
            <p:ph type="subTitle" idx="1"/>
          </p:nvPr>
        </p:nvSpPr>
        <p:spPr>
          <a:xfrm>
            <a:off x="714631" y="4554999"/>
            <a:ext cx="6628461" cy="365125"/>
          </a:xfrm>
        </p:spPr>
        <p:txBody>
          <a:bodyPr>
            <a:noAutofit/>
          </a:bodyPr>
          <a:lstStyle>
            <a:lvl1pPr marL="0" indent="0" algn="l">
              <a:buNone/>
              <a:defRPr sz="2133">
                <a:latin typeface="Plus Jakarta Sans" pitchFamily="2" charset="77"/>
                <a:cs typeface="Plus Jakarta Sans" pitchFamily="2" charset="77"/>
              </a:defRPr>
            </a:lvl1pPr>
            <a:lvl2pPr marL="443294" indent="0" algn="ctr">
              <a:buNone/>
              <a:defRPr sz="1940"/>
            </a:lvl2pPr>
            <a:lvl3pPr marL="886587" indent="0" algn="ctr">
              <a:buNone/>
              <a:defRPr sz="1745"/>
            </a:lvl3pPr>
            <a:lvl4pPr marL="1329880" indent="0" algn="ctr">
              <a:buNone/>
              <a:defRPr sz="1552"/>
            </a:lvl4pPr>
            <a:lvl5pPr marL="1773173" indent="0" algn="ctr">
              <a:buNone/>
              <a:defRPr sz="1552"/>
            </a:lvl5pPr>
            <a:lvl6pPr marL="2216467" indent="0" algn="ctr">
              <a:buNone/>
              <a:defRPr sz="1552"/>
            </a:lvl6pPr>
            <a:lvl7pPr marL="2659760" indent="0" algn="ctr">
              <a:buNone/>
              <a:defRPr sz="1552"/>
            </a:lvl7pPr>
            <a:lvl8pPr marL="3103054" indent="0" algn="ctr">
              <a:buNone/>
              <a:defRPr sz="1552"/>
            </a:lvl8pPr>
            <a:lvl9pPr marL="3546347" indent="0" algn="ctr">
              <a:buNone/>
              <a:defRPr sz="1552"/>
            </a:lvl9pPr>
          </a:lstStyle>
          <a:p>
            <a:r>
              <a:rPr lang="en-US" dirty="0"/>
              <a:t>Click to edit Master subtitle style</a:t>
            </a:r>
          </a:p>
        </p:txBody>
      </p:sp>
      <p:sp>
        <p:nvSpPr>
          <p:cNvPr id="10" name="TextBox 9">
            <a:extLst>
              <a:ext uri="{FF2B5EF4-FFF2-40B4-BE49-F238E27FC236}">
                <a16:creationId xmlns:a16="http://schemas.microsoft.com/office/drawing/2014/main" id="{0032A268-6A4A-9BFC-616C-42ED7A4D5BDF}"/>
              </a:ext>
            </a:extLst>
          </p:cNvPr>
          <p:cNvSpPr txBox="1"/>
          <p:nvPr userDrawn="1"/>
        </p:nvSpPr>
        <p:spPr>
          <a:xfrm>
            <a:off x="731872" y="6232467"/>
            <a:ext cx="1939891" cy="271485"/>
          </a:xfrm>
          <a:prstGeom prst="rect">
            <a:avLst/>
          </a:prstGeom>
          <a:noFill/>
        </p:spPr>
        <p:txBody>
          <a:bodyPr wrap="square" rtlCol="0">
            <a:spAutoFit/>
          </a:bodyPr>
          <a:lstStyle/>
          <a:p>
            <a:pPr algn="l"/>
            <a:r>
              <a:rPr lang="en-US" sz="1164" b="0" i="0" dirty="0" err="1">
                <a:solidFill>
                  <a:schemeClr val="bg1"/>
                </a:solidFill>
                <a:latin typeface="Plus Jakarta Sans" pitchFamily="2" charset="77"/>
                <a:cs typeface="Plus Jakarta Sans" pitchFamily="2" charset="77"/>
              </a:rPr>
              <a:t>tpi.org.uk</a:t>
            </a:r>
            <a:r>
              <a:rPr lang="en-US" sz="1164" b="0" i="0" dirty="0">
                <a:solidFill>
                  <a:schemeClr val="bg1"/>
                </a:solidFill>
                <a:latin typeface="Plus Jakarta Sans" pitchFamily="2" charset="77"/>
                <a:cs typeface="Plus Jakarta Sans" pitchFamily="2" charset="77"/>
              </a:rPr>
              <a:t> </a:t>
            </a:r>
            <a:r>
              <a:rPr lang="en-US" sz="1164" b="0" i="0" dirty="0">
                <a:solidFill>
                  <a:srgbClr val="89C54B"/>
                </a:solidFill>
                <a:latin typeface="Plus Jakarta Sans" pitchFamily="2" charset="77"/>
                <a:cs typeface="Plus Jakarta Sans" pitchFamily="2" charset="77"/>
              </a:rPr>
              <a:t>#TPIConf24</a:t>
            </a:r>
            <a:endParaRPr lang="en-US" sz="1164" b="1" i="0" dirty="0">
              <a:solidFill>
                <a:srgbClr val="001F47"/>
              </a:solidFill>
              <a:latin typeface="Plus Jakarta Sans" pitchFamily="2" charset="77"/>
              <a:cs typeface="Plus Jakarta Sans" pitchFamily="2" charset="77"/>
            </a:endParaRPr>
          </a:p>
        </p:txBody>
      </p:sp>
      <p:pic>
        <p:nvPicPr>
          <p:cNvPr id="5" name="Picture 4">
            <a:extLst>
              <a:ext uri="{FF2B5EF4-FFF2-40B4-BE49-F238E27FC236}">
                <a16:creationId xmlns:a16="http://schemas.microsoft.com/office/drawing/2014/main" id="{7F40BCA0-F053-725B-5D72-41A887479077}"/>
              </a:ext>
            </a:extLst>
          </p:cNvPr>
          <p:cNvPicPr>
            <a:picLocks noChangeAspect="1"/>
          </p:cNvPicPr>
          <p:nvPr userDrawn="1"/>
        </p:nvPicPr>
        <p:blipFill>
          <a:blip r:embed="rId2"/>
          <a:stretch>
            <a:fillRect/>
          </a:stretch>
        </p:blipFill>
        <p:spPr>
          <a:xfrm>
            <a:off x="9129824" y="6243099"/>
            <a:ext cx="2223977" cy="310971"/>
          </a:xfrm>
          <a:prstGeom prst="rect">
            <a:avLst/>
          </a:prstGeom>
        </p:spPr>
      </p:pic>
      <p:pic>
        <p:nvPicPr>
          <p:cNvPr id="7" name="Picture 6" descr="A black and white logo&#10;&#10;Description automatically generated">
            <a:extLst>
              <a:ext uri="{FF2B5EF4-FFF2-40B4-BE49-F238E27FC236}">
                <a16:creationId xmlns:a16="http://schemas.microsoft.com/office/drawing/2014/main" id="{5D59AC33-1836-005E-D27E-E9B8C64B9E4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94802" y="582830"/>
            <a:ext cx="3836760" cy="782699"/>
          </a:xfrm>
          <a:prstGeom prst="rect">
            <a:avLst/>
          </a:prstGeom>
        </p:spPr>
      </p:pic>
      <p:pic>
        <p:nvPicPr>
          <p:cNvPr id="17" name="Picture 16" descr="A black background with green and white triangles&#10;&#10;Description automatically generated">
            <a:extLst>
              <a:ext uri="{FF2B5EF4-FFF2-40B4-BE49-F238E27FC236}">
                <a16:creationId xmlns:a16="http://schemas.microsoft.com/office/drawing/2014/main" id="{3EB41A2F-77CA-E61D-99F5-90885FAA8723}"/>
              </a:ext>
            </a:extLst>
          </p:cNvPr>
          <p:cNvPicPr>
            <a:picLocks noChangeAspect="1"/>
          </p:cNvPicPr>
          <p:nvPr userDrawn="1"/>
        </p:nvPicPr>
        <p:blipFill>
          <a:blip r:embed="rId4" cstate="email">
            <a:extLst>
              <a:ext uri="{28A0092B-C50C-407E-A947-70E740481C1C}">
                <a14:useLocalDpi xmlns:a14="http://schemas.microsoft.com/office/drawing/2010/main"/>
              </a:ext>
            </a:extLst>
          </a:blip>
          <a:srcRect t="-2"/>
          <a:stretch/>
        </p:blipFill>
        <p:spPr>
          <a:xfrm>
            <a:off x="8429622" y="202850"/>
            <a:ext cx="5035766" cy="2415432"/>
          </a:xfrm>
          <a:prstGeom prst="rect">
            <a:avLst/>
          </a:prstGeom>
        </p:spPr>
      </p:pic>
    </p:spTree>
    <p:extLst>
      <p:ext uri="{BB962C8B-B14F-4D97-AF65-F5344CB8AC3E}">
        <p14:creationId xmlns:p14="http://schemas.microsoft.com/office/powerpoint/2010/main" val="169001827"/>
      </p:ext>
    </p:extLst>
  </p:cSld>
  <p:clrMapOvr>
    <a:masterClrMapping/>
  </p:clrMapOvr>
  <p:extLst>
    <p:ext uri="{DCECCB84-F9BA-43D5-87BE-67443E8EF086}">
      <p15:sldGuideLst xmlns:p15="http://schemas.microsoft.com/office/powerpoint/2012/main">
        <p15:guide id="1" orient="horz" pos="2107">
          <p15:clr>
            <a:srgbClr val="FBAE40"/>
          </p15:clr>
        </p15:guide>
        <p15:guide id="2" pos="575">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4053A-B2EE-4E20-9723-6BB0BBD500FD}"/>
              </a:ext>
            </a:extLst>
          </p:cNvPr>
          <p:cNvSpPr>
            <a:spLocks noGrp="1"/>
          </p:cNvSpPr>
          <p:nvPr>
            <p:ph type="title"/>
          </p:nvPr>
        </p:nvSpPr>
        <p:spPr>
          <a:xfrm>
            <a:off x="839788" y="553272"/>
            <a:ext cx="3932237" cy="1732727"/>
          </a:xfrm>
        </p:spPr>
        <p:txBody>
          <a:bodyPr anchor="b">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7B065AB-0DF3-4C86-AB5F-EB65021FDB99}"/>
              </a:ext>
            </a:extLst>
          </p:cNvPr>
          <p:cNvSpPr>
            <a:spLocks noGrp="1"/>
          </p:cNvSpPr>
          <p:nvPr>
            <p:ph idx="1"/>
          </p:nvPr>
        </p:nvSpPr>
        <p:spPr>
          <a:xfrm>
            <a:off x="5415642" y="987425"/>
            <a:ext cx="593974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2D99FAE-8825-466D-9F1E-3B7BAED2C05B}"/>
              </a:ext>
            </a:extLst>
          </p:cNvPr>
          <p:cNvSpPr>
            <a:spLocks noGrp="1"/>
          </p:cNvSpPr>
          <p:nvPr>
            <p:ph type="body" sz="half" idx="2"/>
          </p:nvPr>
        </p:nvSpPr>
        <p:spPr>
          <a:xfrm>
            <a:off x="839788" y="2368550"/>
            <a:ext cx="3932237" cy="350043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3A6375-677F-4A58-B98D-18F3DEF8E623}"/>
              </a:ext>
            </a:extLst>
          </p:cNvPr>
          <p:cNvSpPr>
            <a:spLocks noGrp="1"/>
          </p:cNvSpPr>
          <p:nvPr>
            <p:ph type="dt" sz="half" idx="10"/>
          </p:nvPr>
        </p:nvSpPr>
        <p:spPr/>
        <p:txBody>
          <a:bodyPr/>
          <a:lstStyle/>
          <a:p>
            <a:fld id="{C1691109-F4F8-4597-962C-A4F4B7960636}" type="datetimeFigureOut">
              <a:rPr lang="en-US" smtClean="0"/>
              <a:t>10/28/2024</a:t>
            </a:fld>
            <a:endParaRPr lang="en-US"/>
          </a:p>
        </p:txBody>
      </p:sp>
      <p:sp>
        <p:nvSpPr>
          <p:cNvPr id="6" name="Footer Placeholder 5">
            <a:extLst>
              <a:ext uri="{FF2B5EF4-FFF2-40B4-BE49-F238E27FC236}">
                <a16:creationId xmlns:a16="http://schemas.microsoft.com/office/drawing/2014/main" id="{E6B40F2C-7AE7-481B-856A-B3E26AE8B9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E7C48C-9BD9-41CB-915E-A905B8869B70}"/>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2006017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B6DE4-025D-4D93-A5D0-FB45897207DA}"/>
              </a:ext>
            </a:extLst>
          </p:cNvPr>
          <p:cNvSpPr>
            <a:spLocks noGrp="1"/>
          </p:cNvSpPr>
          <p:nvPr>
            <p:ph type="title"/>
          </p:nvPr>
        </p:nvSpPr>
        <p:spPr>
          <a:xfrm>
            <a:off x="839788" y="615915"/>
            <a:ext cx="3932237" cy="1670085"/>
          </a:xfrm>
        </p:spPr>
        <p:txBody>
          <a:bodyPr anchor="b">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993EE21-471F-4B7B-B7AF-192243A127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146B769-8E40-42E6-8F62-C4347B0CE929}"/>
              </a:ext>
            </a:extLst>
          </p:cNvPr>
          <p:cNvSpPr>
            <a:spLocks noGrp="1"/>
          </p:cNvSpPr>
          <p:nvPr>
            <p:ph type="body" sz="half" idx="2"/>
          </p:nvPr>
        </p:nvSpPr>
        <p:spPr>
          <a:xfrm>
            <a:off x="839788" y="2365744"/>
            <a:ext cx="3932237" cy="35032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384DC6-1AA3-4779-8EDF-F4A877508EE3}"/>
              </a:ext>
            </a:extLst>
          </p:cNvPr>
          <p:cNvSpPr>
            <a:spLocks noGrp="1"/>
          </p:cNvSpPr>
          <p:nvPr>
            <p:ph type="dt" sz="half" idx="10"/>
          </p:nvPr>
        </p:nvSpPr>
        <p:spPr/>
        <p:txBody>
          <a:bodyPr/>
          <a:lstStyle/>
          <a:p>
            <a:fld id="{C1691109-F4F8-4597-962C-A4F4B7960636}" type="datetimeFigureOut">
              <a:rPr lang="en-US" smtClean="0"/>
              <a:t>10/28/2024</a:t>
            </a:fld>
            <a:endParaRPr lang="en-US"/>
          </a:p>
        </p:txBody>
      </p:sp>
      <p:sp>
        <p:nvSpPr>
          <p:cNvPr id="6" name="Footer Placeholder 5">
            <a:extLst>
              <a:ext uri="{FF2B5EF4-FFF2-40B4-BE49-F238E27FC236}">
                <a16:creationId xmlns:a16="http://schemas.microsoft.com/office/drawing/2014/main" id="{CD47F83E-FAF9-43E1-95CC-6F4EDD76B3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3D8C7B-B211-4BAF-9C05-09CF993B0DA2}"/>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17105645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139E3-FB89-4585-A22D-15851E8DE01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F94B498-70D2-4956-A576-83345B38DCF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2A84CB-FF9E-43D6-8805-B4ABB520D60C}"/>
              </a:ext>
            </a:extLst>
          </p:cNvPr>
          <p:cNvSpPr>
            <a:spLocks noGrp="1"/>
          </p:cNvSpPr>
          <p:nvPr>
            <p:ph type="dt" sz="half" idx="10"/>
          </p:nvPr>
        </p:nvSpPr>
        <p:spPr/>
        <p:txBody>
          <a:bodyPr/>
          <a:lstStyle/>
          <a:p>
            <a:fld id="{C1691109-F4F8-4597-962C-A4F4B7960636}" type="datetimeFigureOut">
              <a:rPr lang="en-US" smtClean="0"/>
              <a:t>10/28/2024</a:t>
            </a:fld>
            <a:endParaRPr lang="en-US"/>
          </a:p>
        </p:txBody>
      </p:sp>
      <p:sp>
        <p:nvSpPr>
          <p:cNvPr id="5" name="Footer Placeholder 4">
            <a:extLst>
              <a:ext uri="{FF2B5EF4-FFF2-40B4-BE49-F238E27FC236}">
                <a16:creationId xmlns:a16="http://schemas.microsoft.com/office/drawing/2014/main" id="{BCA7EE14-0A60-428B-BC0E-A50951E0E3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2A9A22-BBF2-4B23-B17F-B32AC87D290F}"/>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25276991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5CC51B-E0BE-4D50-A04A-571F8BCAE2A7}"/>
              </a:ext>
            </a:extLst>
          </p:cNvPr>
          <p:cNvSpPr>
            <a:spLocks noGrp="1"/>
          </p:cNvSpPr>
          <p:nvPr>
            <p:ph type="title" orient="vert"/>
          </p:nvPr>
        </p:nvSpPr>
        <p:spPr>
          <a:xfrm>
            <a:off x="9099550" y="692150"/>
            <a:ext cx="2254250" cy="5309930"/>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41F5607-7A89-4981-87F4-98BC7CE0A921}"/>
              </a:ext>
            </a:extLst>
          </p:cNvPr>
          <p:cNvSpPr>
            <a:spLocks noGrp="1"/>
          </p:cNvSpPr>
          <p:nvPr>
            <p:ph type="body" orient="vert" idx="1"/>
          </p:nvPr>
        </p:nvSpPr>
        <p:spPr>
          <a:xfrm>
            <a:off x="838200" y="692150"/>
            <a:ext cx="8108950" cy="530993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820D5BE-275A-42D5-BCE1-357D53FC50C3}"/>
              </a:ext>
            </a:extLst>
          </p:cNvPr>
          <p:cNvSpPr>
            <a:spLocks noGrp="1"/>
          </p:cNvSpPr>
          <p:nvPr>
            <p:ph type="dt" sz="half" idx="10"/>
          </p:nvPr>
        </p:nvSpPr>
        <p:spPr/>
        <p:txBody>
          <a:bodyPr/>
          <a:lstStyle/>
          <a:p>
            <a:fld id="{C1691109-F4F8-4597-962C-A4F4B7960636}" type="datetimeFigureOut">
              <a:rPr lang="en-US" smtClean="0"/>
              <a:t>10/28/2024</a:t>
            </a:fld>
            <a:endParaRPr lang="en-US"/>
          </a:p>
        </p:txBody>
      </p:sp>
      <p:sp>
        <p:nvSpPr>
          <p:cNvPr id="5" name="Footer Placeholder 4">
            <a:extLst>
              <a:ext uri="{FF2B5EF4-FFF2-40B4-BE49-F238E27FC236}">
                <a16:creationId xmlns:a16="http://schemas.microsoft.com/office/drawing/2014/main" id="{11525F9A-B406-4028-AC92-D12450519F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A70F0A-5147-4274-A0A1-BD21917945FE}"/>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1330019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032A268-6A4A-9BFC-616C-42ED7A4D5BDF}"/>
              </a:ext>
            </a:extLst>
          </p:cNvPr>
          <p:cNvSpPr txBox="1"/>
          <p:nvPr userDrawn="1"/>
        </p:nvSpPr>
        <p:spPr>
          <a:xfrm>
            <a:off x="702275" y="6037193"/>
            <a:ext cx="2270820" cy="256545"/>
          </a:xfrm>
          <a:prstGeom prst="rect">
            <a:avLst/>
          </a:prstGeom>
          <a:noFill/>
        </p:spPr>
        <p:txBody>
          <a:bodyPr wrap="square" rtlCol="0">
            <a:spAutoFit/>
          </a:bodyPr>
          <a:lstStyle/>
          <a:p>
            <a:pPr algn="l"/>
            <a:r>
              <a:rPr lang="en-US" sz="1067" b="0" i="0" dirty="0" err="1">
                <a:solidFill>
                  <a:schemeClr val="bg1"/>
                </a:solidFill>
                <a:latin typeface="Plus Jakarta Sans" pitchFamily="2" charset="77"/>
                <a:cs typeface="Plus Jakarta Sans" pitchFamily="2" charset="77"/>
              </a:rPr>
              <a:t>tpi.org.uk</a:t>
            </a:r>
            <a:r>
              <a:rPr lang="en-US" sz="1067" b="0" i="0" dirty="0">
                <a:solidFill>
                  <a:schemeClr val="bg1"/>
                </a:solidFill>
                <a:latin typeface="Plus Jakarta Sans" pitchFamily="2" charset="77"/>
                <a:cs typeface="Plus Jakarta Sans" pitchFamily="2" charset="77"/>
              </a:rPr>
              <a:t> </a:t>
            </a:r>
            <a:r>
              <a:rPr lang="en-US" sz="1067" b="0" i="0" dirty="0">
                <a:solidFill>
                  <a:srgbClr val="89C54B"/>
                </a:solidFill>
                <a:latin typeface="Plus Jakarta Sans" pitchFamily="2" charset="77"/>
                <a:cs typeface="Plus Jakarta Sans" pitchFamily="2" charset="77"/>
              </a:rPr>
              <a:t>#TPIConf24</a:t>
            </a:r>
            <a:endParaRPr lang="en-US" sz="1067" b="1" i="0" dirty="0">
              <a:solidFill>
                <a:srgbClr val="001F47"/>
              </a:solidFill>
              <a:latin typeface="Plus Jakarta Sans" pitchFamily="2" charset="77"/>
              <a:cs typeface="Plus Jakarta Sans" pitchFamily="2" charset="77"/>
            </a:endParaRPr>
          </a:p>
        </p:txBody>
      </p:sp>
      <p:pic>
        <p:nvPicPr>
          <p:cNvPr id="3" name="Picture 2" descr="A green arrow with white text&#10;&#10;Description automatically generated">
            <a:extLst>
              <a:ext uri="{FF2B5EF4-FFF2-40B4-BE49-F238E27FC236}">
                <a16:creationId xmlns:a16="http://schemas.microsoft.com/office/drawing/2014/main" id="{DD31D677-3DAC-1587-6B3D-F530CC0EA24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7185" y="820808"/>
            <a:ext cx="2641876" cy="992273"/>
          </a:xfrm>
          <a:prstGeom prst="rect">
            <a:avLst/>
          </a:prstGeom>
        </p:spPr>
      </p:pic>
      <p:pic>
        <p:nvPicPr>
          <p:cNvPr id="14" name="Picture 13" descr="A black and white logo&#10;&#10;Description automatically generated">
            <a:extLst>
              <a:ext uri="{FF2B5EF4-FFF2-40B4-BE49-F238E27FC236}">
                <a16:creationId xmlns:a16="http://schemas.microsoft.com/office/drawing/2014/main" id="{EA312AA9-05B2-CF89-B7A8-403B0587806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50181" y="3025348"/>
            <a:ext cx="5904023" cy="1204421"/>
          </a:xfrm>
          <a:prstGeom prst="rect">
            <a:avLst/>
          </a:prstGeom>
        </p:spPr>
      </p:pic>
      <p:pic>
        <p:nvPicPr>
          <p:cNvPr id="17" name="Picture 16" descr="A group of green and white triangles&#10;&#10;Description automatically generated">
            <a:extLst>
              <a:ext uri="{FF2B5EF4-FFF2-40B4-BE49-F238E27FC236}">
                <a16:creationId xmlns:a16="http://schemas.microsoft.com/office/drawing/2014/main" id="{60730EF9-43E3-2AD1-5541-AB5AE5685F3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343920" y="2044315"/>
            <a:ext cx="8970962" cy="4813686"/>
          </a:xfrm>
          <a:prstGeom prst="rect">
            <a:avLst/>
          </a:prstGeom>
        </p:spPr>
      </p:pic>
    </p:spTree>
    <p:extLst>
      <p:ext uri="{BB962C8B-B14F-4D97-AF65-F5344CB8AC3E}">
        <p14:creationId xmlns:p14="http://schemas.microsoft.com/office/powerpoint/2010/main" val="1401644221"/>
      </p:ext>
    </p:extLst>
  </p:cSld>
  <p:clrMapOvr>
    <a:masterClrMapping/>
  </p:clrMapOvr>
  <p:extLst>
    <p:ext uri="{DCECCB84-F9BA-43D5-87BE-67443E8EF086}">
      <p15:sldGuideLst xmlns:p15="http://schemas.microsoft.com/office/powerpoint/2012/main">
        <p15:guide id="1" orient="horz" pos="2381">
          <p15:clr>
            <a:srgbClr val="FBAE40"/>
          </p15:clr>
        </p15:guide>
        <p15:guide id="2" pos="436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96A35EAA-ED80-4FF1-942C-82B1D483AF60}"/>
              </a:ext>
            </a:extLst>
          </p:cNvPr>
          <p:cNvSpPr/>
          <p:nvPr/>
        </p:nvSpPr>
        <p:spPr>
          <a:xfrm rot="21133683" flipH="1">
            <a:off x="977627" y="481134"/>
            <a:ext cx="9378187" cy="5238589"/>
          </a:xfrm>
          <a:custGeom>
            <a:avLst/>
            <a:gdLst>
              <a:gd name="connsiteX0" fmla="*/ 628580 w 1248448"/>
              <a:gd name="connsiteY0" fmla="*/ 873029 h 873038"/>
              <a:gd name="connsiteX1" fmla="*/ 820985 w 1248448"/>
              <a:gd name="connsiteY1" fmla="*/ 803115 h 873038"/>
              <a:gd name="connsiteX2" fmla="*/ 1179791 w 1248448"/>
              <a:gd name="connsiteY2" fmla="*/ 630332 h 873038"/>
              <a:gd name="connsiteX3" fmla="*/ 1178744 w 1248448"/>
              <a:gd name="connsiteY3" fmla="*/ 192753 h 873038"/>
              <a:gd name="connsiteX4" fmla="*/ 459416 w 1248448"/>
              <a:gd name="connsiteY4" fmla="*/ 32447 h 873038"/>
              <a:gd name="connsiteX5" fmla="*/ 7264 w 1248448"/>
              <a:gd name="connsiteY5" fmla="*/ 595184 h 873038"/>
              <a:gd name="connsiteX6" fmla="*/ 545617 w 1248448"/>
              <a:gd name="connsiteY6" fmla="*/ 737202 h 873038"/>
              <a:gd name="connsiteX7" fmla="*/ 628580 w 1248448"/>
              <a:gd name="connsiteY7" fmla="*/ 873029 h 873038"/>
              <a:gd name="connsiteX0" fmla="*/ 628618 w 1248446"/>
              <a:gd name="connsiteY0" fmla="*/ 873038 h 873038"/>
              <a:gd name="connsiteX1" fmla="*/ 821023 w 1248446"/>
              <a:gd name="connsiteY1" fmla="*/ 803124 h 873038"/>
              <a:gd name="connsiteX2" fmla="*/ 1179829 w 1248446"/>
              <a:gd name="connsiteY2" fmla="*/ 630341 h 873038"/>
              <a:gd name="connsiteX3" fmla="*/ 1178782 w 1248446"/>
              <a:gd name="connsiteY3" fmla="*/ 192762 h 873038"/>
              <a:gd name="connsiteX4" fmla="*/ 459454 w 1248446"/>
              <a:gd name="connsiteY4" fmla="*/ 32456 h 873038"/>
              <a:gd name="connsiteX5" fmla="*/ 7302 w 1248446"/>
              <a:gd name="connsiteY5" fmla="*/ 595193 h 873038"/>
              <a:gd name="connsiteX6" fmla="*/ 547734 w 1248446"/>
              <a:gd name="connsiteY6" fmla="*/ 751246 h 873038"/>
              <a:gd name="connsiteX7" fmla="*/ 628618 w 1248446"/>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49939"/>
              <a:gd name="connsiteY0" fmla="*/ 873038 h 873038"/>
              <a:gd name="connsiteX1" fmla="*/ 828272 w 1249939"/>
              <a:gd name="connsiteY1" fmla="*/ 793767 h 873038"/>
              <a:gd name="connsiteX2" fmla="*/ 1187078 w 1249939"/>
              <a:gd name="connsiteY2" fmla="*/ 630341 h 873038"/>
              <a:gd name="connsiteX3" fmla="*/ 1186031 w 1249939"/>
              <a:gd name="connsiteY3" fmla="*/ 192762 h 873038"/>
              <a:gd name="connsiteX4" fmla="*/ 466703 w 1249939"/>
              <a:gd name="connsiteY4" fmla="*/ 32456 h 873038"/>
              <a:gd name="connsiteX5" fmla="*/ 14551 w 1249939"/>
              <a:gd name="connsiteY5" fmla="*/ 595193 h 873038"/>
              <a:gd name="connsiteX6" fmla="*/ 554983 w 1249939"/>
              <a:gd name="connsiteY6" fmla="*/ 751246 h 873038"/>
              <a:gd name="connsiteX7" fmla="*/ 635867 w 1249939"/>
              <a:gd name="connsiteY7" fmla="*/ 873038 h 873038"/>
              <a:gd name="connsiteX0" fmla="*/ 615218 w 1229290"/>
              <a:gd name="connsiteY0" fmla="*/ 861281 h 861281"/>
              <a:gd name="connsiteX1" fmla="*/ 807623 w 1229290"/>
              <a:gd name="connsiteY1" fmla="*/ 782010 h 861281"/>
              <a:gd name="connsiteX2" fmla="*/ 1166429 w 1229290"/>
              <a:gd name="connsiteY2" fmla="*/ 618584 h 861281"/>
              <a:gd name="connsiteX3" fmla="*/ 1165382 w 1229290"/>
              <a:gd name="connsiteY3" fmla="*/ 181005 h 861281"/>
              <a:gd name="connsiteX4" fmla="*/ 446054 w 1229290"/>
              <a:gd name="connsiteY4" fmla="*/ 20699 h 861281"/>
              <a:gd name="connsiteX5" fmla="*/ 5663 w 1229290"/>
              <a:gd name="connsiteY5" fmla="*/ 576828 h 861281"/>
              <a:gd name="connsiteX6" fmla="*/ 534334 w 1229290"/>
              <a:gd name="connsiteY6" fmla="*/ 739489 h 861281"/>
              <a:gd name="connsiteX7" fmla="*/ 615218 w 1229290"/>
              <a:gd name="connsiteY7" fmla="*/ 861281 h 861281"/>
              <a:gd name="connsiteX0" fmla="*/ 619617 w 1233689"/>
              <a:gd name="connsiteY0" fmla="*/ 861281 h 861281"/>
              <a:gd name="connsiteX1" fmla="*/ 812022 w 1233689"/>
              <a:gd name="connsiteY1" fmla="*/ 782010 h 861281"/>
              <a:gd name="connsiteX2" fmla="*/ 1170828 w 1233689"/>
              <a:gd name="connsiteY2" fmla="*/ 618584 h 861281"/>
              <a:gd name="connsiteX3" fmla="*/ 1169781 w 1233689"/>
              <a:gd name="connsiteY3" fmla="*/ 181005 h 861281"/>
              <a:gd name="connsiteX4" fmla="*/ 450453 w 1233689"/>
              <a:gd name="connsiteY4" fmla="*/ 20699 h 861281"/>
              <a:gd name="connsiteX5" fmla="*/ 10062 w 1233689"/>
              <a:gd name="connsiteY5" fmla="*/ 576828 h 861281"/>
              <a:gd name="connsiteX6" fmla="*/ 538733 w 1233689"/>
              <a:gd name="connsiteY6" fmla="*/ 739489 h 861281"/>
              <a:gd name="connsiteX7" fmla="*/ 619617 w 1233689"/>
              <a:gd name="connsiteY7" fmla="*/ 861281 h 861281"/>
              <a:gd name="connsiteX0" fmla="*/ 619579 w 1239236"/>
              <a:gd name="connsiteY0" fmla="*/ 863398 h 863398"/>
              <a:gd name="connsiteX1" fmla="*/ 811984 w 1239236"/>
              <a:gd name="connsiteY1" fmla="*/ 784127 h 863398"/>
              <a:gd name="connsiteX2" fmla="*/ 1170790 w 1239236"/>
              <a:gd name="connsiteY2" fmla="*/ 620701 h 863398"/>
              <a:gd name="connsiteX3" fmla="*/ 1169743 w 1239236"/>
              <a:gd name="connsiteY3" fmla="*/ 183122 h 863398"/>
              <a:gd name="connsiteX4" fmla="*/ 451887 w 1239236"/>
              <a:gd name="connsiteY4" fmla="*/ 17855 h 863398"/>
              <a:gd name="connsiteX5" fmla="*/ 10024 w 1239236"/>
              <a:gd name="connsiteY5" fmla="*/ 578945 h 863398"/>
              <a:gd name="connsiteX6" fmla="*/ 538695 w 1239236"/>
              <a:gd name="connsiteY6" fmla="*/ 741606 h 863398"/>
              <a:gd name="connsiteX7" fmla="*/ 619579 w 1239236"/>
              <a:gd name="connsiteY7" fmla="*/ 863398 h 863398"/>
              <a:gd name="connsiteX0" fmla="*/ 623569 w 1243226"/>
              <a:gd name="connsiteY0" fmla="*/ 870437 h 870437"/>
              <a:gd name="connsiteX1" fmla="*/ 815974 w 1243226"/>
              <a:gd name="connsiteY1" fmla="*/ 791166 h 870437"/>
              <a:gd name="connsiteX2" fmla="*/ 1174780 w 1243226"/>
              <a:gd name="connsiteY2" fmla="*/ 627740 h 870437"/>
              <a:gd name="connsiteX3" fmla="*/ 1173733 w 1243226"/>
              <a:gd name="connsiteY3" fmla="*/ 190161 h 870437"/>
              <a:gd name="connsiteX4" fmla="*/ 455877 w 1243226"/>
              <a:gd name="connsiteY4" fmla="*/ 24894 h 870437"/>
              <a:gd name="connsiteX5" fmla="*/ 14014 w 1243226"/>
              <a:gd name="connsiteY5" fmla="*/ 585984 h 870437"/>
              <a:gd name="connsiteX6" fmla="*/ 542685 w 1243226"/>
              <a:gd name="connsiteY6" fmla="*/ 748645 h 870437"/>
              <a:gd name="connsiteX7" fmla="*/ 623569 w 1243226"/>
              <a:gd name="connsiteY7" fmla="*/ 870437 h 870437"/>
              <a:gd name="connsiteX0" fmla="*/ 624861 w 1244518"/>
              <a:gd name="connsiteY0" fmla="*/ 869274 h 869274"/>
              <a:gd name="connsiteX1" fmla="*/ 817266 w 1244518"/>
              <a:gd name="connsiteY1" fmla="*/ 790003 h 869274"/>
              <a:gd name="connsiteX2" fmla="*/ 1176072 w 1244518"/>
              <a:gd name="connsiteY2" fmla="*/ 626577 h 869274"/>
              <a:gd name="connsiteX3" fmla="*/ 1175025 w 1244518"/>
              <a:gd name="connsiteY3" fmla="*/ 188998 h 869274"/>
              <a:gd name="connsiteX4" fmla="*/ 457169 w 1244518"/>
              <a:gd name="connsiteY4" fmla="*/ 23731 h 869274"/>
              <a:gd name="connsiteX5" fmla="*/ 15306 w 1244518"/>
              <a:gd name="connsiteY5" fmla="*/ 584821 h 869274"/>
              <a:gd name="connsiteX6" fmla="*/ 543977 w 1244518"/>
              <a:gd name="connsiteY6" fmla="*/ 747482 h 869274"/>
              <a:gd name="connsiteX7" fmla="*/ 624861 w 1244518"/>
              <a:gd name="connsiteY7" fmla="*/ 869274 h 869274"/>
              <a:gd name="connsiteX0" fmla="*/ 619558 w 1235941"/>
              <a:gd name="connsiteY0" fmla="*/ 867295 h 867295"/>
              <a:gd name="connsiteX1" fmla="*/ 811963 w 1235941"/>
              <a:gd name="connsiteY1" fmla="*/ 788024 h 867295"/>
              <a:gd name="connsiteX2" fmla="*/ 1170769 w 1235941"/>
              <a:gd name="connsiteY2" fmla="*/ 624598 h 867295"/>
              <a:gd name="connsiteX3" fmla="*/ 1164738 w 1235941"/>
              <a:gd name="connsiteY3" fmla="*/ 164190 h 867295"/>
              <a:gd name="connsiteX4" fmla="*/ 451866 w 1235941"/>
              <a:gd name="connsiteY4" fmla="*/ 21752 h 867295"/>
              <a:gd name="connsiteX5" fmla="*/ 10003 w 1235941"/>
              <a:gd name="connsiteY5" fmla="*/ 582842 h 867295"/>
              <a:gd name="connsiteX6" fmla="*/ 538674 w 1235941"/>
              <a:gd name="connsiteY6" fmla="*/ 745503 h 867295"/>
              <a:gd name="connsiteX7" fmla="*/ 619558 w 1235941"/>
              <a:gd name="connsiteY7" fmla="*/ 867295 h 867295"/>
              <a:gd name="connsiteX0" fmla="*/ 622435 w 1238818"/>
              <a:gd name="connsiteY0" fmla="*/ 868328 h 868328"/>
              <a:gd name="connsiteX1" fmla="*/ 814840 w 1238818"/>
              <a:gd name="connsiteY1" fmla="*/ 789057 h 868328"/>
              <a:gd name="connsiteX2" fmla="*/ 1173646 w 1238818"/>
              <a:gd name="connsiteY2" fmla="*/ 625631 h 868328"/>
              <a:gd name="connsiteX3" fmla="*/ 1167615 w 1238818"/>
              <a:gd name="connsiteY3" fmla="*/ 165223 h 868328"/>
              <a:gd name="connsiteX4" fmla="*/ 454743 w 1238818"/>
              <a:gd name="connsiteY4" fmla="*/ 22785 h 868328"/>
              <a:gd name="connsiteX5" fmla="*/ 12880 w 1238818"/>
              <a:gd name="connsiteY5" fmla="*/ 583875 h 868328"/>
              <a:gd name="connsiteX6" fmla="*/ 541551 w 1238818"/>
              <a:gd name="connsiteY6" fmla="*/ 746536 h 868328"/>
              <a:gd name="connsiteX7" fmla="*/ 622435 w 1238818"/>
              <a:gd name="connsiteY7" fmla="*/ 868328 h 868328"/>
              <a:gd name="connsiteX0" fmla="*/ 618931 w 1201319"/>
              <a:gd name="connsiteY0" fmla="*/ 879992 h 879992"/>
              <a:gd name="connsiteX1" fmla="*/ 811336 w 1201319"/>
              <a:gd name="connsiteY1" fmla="*/ 800721 h 879992"/>
              <a:gd name="connsiteX2" fmla="*/ 1170142 w 1201319"/>
              <a:gd name="connsiteY2" fmla="*/ 637295 h 879992"/>
              <a:gd name="connsiteX3" fmla="*/ 1164111 w 1201319"/>
              <a:gd name="connsiteY3" fmla="*/ 176887 h 879992"/>
              <a:gd name="connsiteX4" fmla="*/ 1005959 w 1201319"/>
              <a:gd name="connsiteY4" fmla="*/ 73552 h 879992"/>
              <a:gd name="connsiteX5" fmla="*/ 451239 w 1201319"/>
              <a:gd name="connsiteY5" fmla="*/ 34449 h 879992"/>
              <a:gd name="connsiteX6" fmla="*/ 9376 w 1201319"/>
              <a:gd name="connsiteY6" fmla="*/ 595539 h 879992"/>
              <a:gd name="connsiteX7" fmla="*/ 538047 w 1201319"/>
              <a:gd name="connsiteY7" fmla="*/ 758200 h 879992"/>
              <a:gd name="connsiteX8" fmla="*/ 618931 w 1201319"/>
              <a:gd name="connsiteY8" fmla="*/ 879992 h 879992"/>
              <a:gd name="connsiteX0" fmla="*/ 618931 w 1214866"/>
              <a:gd name="connsiteY0" fmla="*/ 879992 h 879992"/>
              <a:gd name="connsiteX1" fmla="*/ 811336 w 1214866"/>
              <a:gd name="connsiteY1" fmla="*/ 800721 h 879992"/>
              <a:gd name="connsiteX2" fmla="*/ 1170142 w 1214866"/>
              <a:gd name="connsiteY2" fmla="*/ 637295 h 879992"/>
              <a:gd name="connsiteX3" fmla="*/ 1164111 w 1214866"/>
              <a:gd name="connsiteY3" fmla="*/ 176887 h 879992"/>
              <a:gd name="connsiteX4" fmla="*/ 1005959 w 1214866"/>
              <a:gd name="connsiteY4" fmla="*/ 73552 h 879992"/>
              <a:gd name="connsiteX5" fmla="*/ 451239 w 1214866"/>
              <a:gd name="connsiteY5" fmla="*/ 34449 h 879992"/>
              <a:gd name="connsiteX6" fmla="*/ 9376 w 1214866"/>
              <a:gd name="connsiteY6" fmla="*/ 595539 h 879992"/>
              <a:gd name="connsiteX7" fmla="*/ 538047 w 1214866"/>
              <a:gd name="connsiteY7" fmla="*/ 758200 h 879992"/>
              <a:gd name="connsiteX8" fmla="*/ 618931 w 1214866"/>
              <a:gd name="connsiteY8" fmla="*/ 879992 h 879992"/>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20039 w 1203184"/>
              <a:gd name="connsiteY0" fmla="*/ 874240 h 874240"/>
              <a:gd name="connsiteX1" fmla="*/ 812444 w 1203184"/>
              <a:gd name="connsiteY1" fmla="*/ 794969 h 874240"/>
              <a:gd name="connsiteX2" fmla="*/ 1171250 w 1203184"/>
              <a:gd name="connsiteY2" fmla="*/ 631543 h 874240"/>
              <a:gd name="connsiteX3" fmla="*/ 1165219 w 1203184"/>
              <a:gd name="connsiteY3" fmla="*/ 171135 h 874240"/>
              <a:gd name="connsiteX4" fmla="*/ 990916 w 1203184"/>
              <a:gd name="connsiteY4" fmla="*/ 39669 h 874240"/>
              <a:gd name="connsiteX5" fmla="*/ 406775 w 1203184"/>
              <a:gd name="connsiteY5" fmla="*/ 50168 h 874240"/>
              <a:gd name="connsiteX6" fmla="*/ 10484 w 1203184"/>
              <a:gd name="connsiteY6" fmla="*/ 589787 h 874240"/>
              <a:gd name="connsiteX7" fmla="*/ 539155 w 1203184"/>
              <a:gd name="connsiteY7" fmla="*/ 752448 h 874240"/>
              <a:gd name="connsiteX8" fmla="*/ 620039 w 1203184"/>
              <a:gd name="connsiteY8" fmla="*/ 874240 h 874240"/>
              <a:gd name="connsiteX0" fmla="*/ 620213 w 1203358"/>
              <a:gd name="connsiteY0" fmla="*/ 867642 h 867642"/>
              <a:gd name="connsiteX1" fmla="*/ 812618 w 1203358"/>
              <a:gd name="connsiteY1" fmla="*/ 788371 h 867642"/>
              <a:gd name="connsiteX2" fmla="*/ 1171424 w 1203358"/>
              <a:gd name="connsiteY2" fmla="*/ 624945 h 867642"/>
              <a:gd name="connsiteX3" fmla="*/ 1165393 w 1203358"/>
              <a:gd name="connsiteY3" fmla="*/ 164537 h 867642"/>
              <a:gd name="connsiteX4" fmla="*/ 991090 w 1203358"/>
              <a:gd name="connsiteY4" fmla="*/ 33071 h 867642"/>
              <a:gd name="connsiteX5" fmla="*/ 406949 w 1203358"/>
              <a:gd name="connsiteY5" fmla="*/ 43570 h 867642"/>
              <a:gd name="connsiteX6" fmla="*/ 10658 w 1203358"/>
              <a:gd name="connsiteY6" fmla="*/ 583189 h 867642"/>
              <a:gd name="connsiteX7" fmla="*/ 539329 w 1203358"/>
              <a:gd name="connsiteY7" fmla="*/ 745850 h 867642"/>
              <a:gd name="connsiteX8" fmla="*/ 620213 w 1203358"/>
              <a:gd name="connsiteY8" fmla="*/ 867642 h 867642"/>
              <a:gd name="connsiteX0" fmla="*/ 621220 w 1204365"/>
              <a:gd name="connsiteY0" fmla="*/ 864871 h 864871"/>
              <a:gd name="connsiteX1" fmla="*/ 813625 w 1204365"/>
              <a:gd name="connsiteY1" fmla="*/ 785600 h 864871"/>
              <a:gd name="connsiteX2" fmla="*/ 1172431 w 1204365"/>
              <a:gd name="connsiteY2" fmla="*/ 622174 h 864871"/>
              <a:gd name="connsiteX3" fmla="*/ 1166400 w 1204365"/>
              <a:gd name="connsiteY3" fmla="*/ 161766 h 864871"/>
              <a:gd name="connsiteX4" fmla="*/ 992097 w 1204365"/>
              <a:gd name="connsiteY4" fmla="*/ 30300 h 864871"/>
              <a:gd name="connsiteX5" fmla="*/ 407956 w 1204365"/>
              <a:gd name="connsiteY5" fmla="*/ 40799 h 864871"/>
              <a:gd name="connsiteX6" fmla="*/ 11665 w 1204365"/>
              <a:gd name="connsiteY6" fmla="*/ 580418 h 864871"/>
              <a:gd name="connsiteX7" fmla="*/ 540336 w 1204365"/>
              <a:gd name="connsiteY7" fmla="*/ 743079 h 864871"/>
              <a:gd name="connsiteX8" fmla="*/ 621220 w 1204365"/>
              <a:gd name="connsiteY8" fmla="*/ 864871 h 864871"/>
              <a:gd name="connsiteX0" fmla="*/ 619935 w 1204190"/>
              <a:gd name="connsiteY0" fmla="*/ 873669 h 873669"/>
              <a:gd name="connsiteX1" fmla="*/ 812340 w 1204190"/>
              <a:gd name="connsiteY1" fmla="*/ 794398 h 873669"/>
              <a:gd name="connsiteX2" fmla="*/ 1171146 w 1204190"/>
              <a:gd name="connsiteY2" fmla="*/ 630972 h 873669"/>
              <a:gd name="connsiteX3" fmla="*/ 1165115 w 1204190"/>
              <a:gd name="connsiteY3" fmla="*/ 170564 h 873669"/>
              <a:gd name="connsiteX4" fmla="*/ 967884 w 1204190"/>
              <a:gd name="connsiteY4" fmla="*/ 40405 h 873669"/>
              <a:gd name="connsiteX5" fmla="*/ 406671 w 1204190"/>
              <a:gd name="connsiteY5" fmla="*/ 49597 h 873669"/>
              <a:gd name="connsiteX6" fmla="*/ 10380 w 1204190"/>
              <a:gd name="connsiteY6" fmla="*/ 589216 h 873669"/>
              <a:gd name="connsiteX7" fmla="*/ 539051 w 1204190"/>
              <a:gd name="connsiteY7" fmla="*/ 751877 h 873669"/>
              <a:gd name="connsiteX8" fmla="*/ 619935 w 1204190"/>
              <a:gd name="connsiteY8" fmla="*/ 873669 h 873669"/>
              <a:gd name="connsiteX0" fmla="*/ 628446 w 1212701"/>
              <a:gd name="connsiteY0" fmla="*/ 842371 h 842371"/>
              <a:gd name="connsiteX1" fmla="*/ 820851 w 1212701"/>
              <a:gd name="connsiteY1" fmla="*/ 763100 h 842371"/>
              <a:gd name="connsiteX2" fmla="*/ 1179657 w 1212701"/>
              <a:gd name="connsiteY2" fmla="*/ 599674 h 842371"/>
              <a:gd name="connsiteX3" fmla="*/ 1173626 w 1212701"/>
              <a:gd name="connsiteY3" fmla="*/ 139266 h 842371"/>
              <a:gd name="connsiteX4" fmla="*/ 976395 w 1212701"/>
              <a:gd name="connsiteY4" fmla="*/ 9107 h 842371"/>
              <a:gd name="connsiteX5" fmla="*/ 246714 w 1212701"/>
              <a:gd name="connsiteY5" fmla="*/ 97247 h 842371"/>
              <a:gd name="connsiteX6" fmla="*/ 18891 w 1212701"/>
              <a:gd name="connsiteY6" fmla="*/ 557918 h 842371"/>
              <a:gd name="connsiteX7" fmla="*/ 547562 w 1212701"/>
              <a:gd name="connsiteY7" fmla="*/ 720579 h 842371"/>
              <a:gd name="connsiteX8" fmla="*/ 628446 w 1212701"/>
              <a:gd name="connsiteY8" fmla="*/ 842371 h 842371"/>
              <a:gd name="connsiteX0" fmla="*/ 628446 w 1211895"/>
              <a:gd name="connsiteY0" fmla="*/ 842371 h 842371"/>
              <a:gd name="connsiteX1" fmla="*/ 820851 w 1211895"/>
              <a:gd name="connsiteY1" fmla="*/ 763100 h 842371"/>
              <a:gd name="connsiteX2" fmla="*/ 1178477 w 1211895"/>
              <a:gd name="connsiteY2" fmla="*/ 606951 h 842371"/>
              <a:gd name="connsiteX3" fmla="*/ 1173626 w 1211895"/>
              <a:gd name="connsiteY3" fmla="*/ 139266 h 842371"/>
              <a:gd name="connsiteX4" fmla="*/ 976395 w 1211895"/>
              <a:gd name="connsiteY4" fmla="*/ 9107 h 842371"/>
              <a:gd name="connsiteX5" fmla="*/ 246714 w 1211895"/>
              <a:gd name="connsiteY5" fmla="*/ 97247 h 842371"/>
              <a:gd name="connsiteX6" fmla="*/ 18891 w 1211895"/>
              <a:gd name="connsiteY6" fmla="*/ 557918 h 842371"/>
              <a:gd name="connsiteX7" fmla="*/ 547562 w 1211895"/>
              <a:gd name="connsiteY7" fmla="*/ 720579 h 842371"/>
              <a:gd name="connsiteX8" fmla="*/ 628446 w 1211895"/>
              <a:gd name="connsiteY8" fmla="*/ 842371 h 842371"/>
              <a:gd name="connsiteX0" fmla="*/ 628446 w 1218918"/>
              <a:gd name="connsiteY0" fmla="*/ 842371 h 842371"/>
              <a:gd name="connsiteX1" fmla="*/ 820851 w 1218918"/>
              <a:gd name="connsiteY1" fmla="*/ 763100 h 842371"/>
              <a:gd name="connsiteX2" fmla="*/ 1178477 w 1218918"/>
              <a:gd name="connsiteY2" fmla="*/ 606951 h 842371"/>
              <a:gd name="connsiteX3" fmla="*/ 1173626 w 1218918"/>
              <a:gd name="connsiteY3" fmla="*/ 139266 h 842371"/>
              <a:gd name="connsiteX4" fmla="*/ 976395 w 1218918"/>
              <a:gd name="connsiteY4" fmla="*/ 9107 h 842371"/>
              <a:gd name="connsiteX5" fmla="*/ 246714 w 1218918"/>
              <a:gd name="connsiteY5" fmla="*/ 97247 h 842371"/>
              <a:gd name="connsiteX6" fmla="*/ 18891 w 1218918"/>
              <a:gd name="connsiteY6" fmla="*/ 557918 h 842371"/>
              <a:gd name="connsiteX7" fmla="*/ 547562 w 1218918"/>
              <a:gd name="connsiteY7" fmla="*/ 720579 h 842371"/>
              <a:gd name="connsiteX8" fmla="*/ 628446 w 1218918"/>
              <a:gd name="connsiteY8" fmla="*/ 842371 h 842371"/>
              <a:gd name="connsiteX0" fmla="*/ 628446 w 1223727"/>
              <a:gd name="connsiteY0" fmla="*/ 842371 h 842371"/>
              <a:gd name="connsiteX1" fmla="*/ 820851 w 1223727"/>
              <a:gd name="connsiteY1" fmla="*/ 763100 h 842371"/>
              <a:gd name="connsiteX2" fmla="*/ 1178477 w 1223727"/>
              <a:gd name="connsiteY2" fmla="*/ 606951 h 842371"/>
              <a:gd name="connsiteX3" fmla="*/ 1173626 w 1223727"/>
              <a:gd name="connsiteY3" fmla="*/ 139266 h 842371"/>
              <a:gd name="connsiteX4" fmla="*/ 976395 w 1223727"/>
              <a:gd name="connsiteY4" fmla="*/ 9107 h 842371"/>
              <a:gd name="connsiteX5" fmla="*/ 246714 w 1223727"/>
              <a:gd name="connsiteY5" fmla="*/ 97247 h 842371"/>
              <a:gd name="connsiteX6" fmla="*/ 18891 w 1223727"/>
              <a:gd name="connsiteY6" fmla="*/ 557918 h 842371"/>
              <a:gd name="connsiteX7" fmla="*/ 547562 w 1223727"/>
              <a:gd name="connsiteY7" fmla="*/ 720579 h 842371"/>
              <a:gd name="connsiteX8" fmla="*/ 628446 w 1223727"/>
              <a:gd name="connsiteY8" fmla="*/ 842371 h 842371"/>
              <a:gd name="connsiteX0" fmla="*/ 628446 w 1232687"/>
              <a:gd name="connsiteY0" fmla="*/ 842371 h 842371"/>
              <a:gd name="connsiteX1" fmla="*/ 820851 w 1232687"/>
              <a:gd name="connsiteY1" fmla="*/ 763100 h 842371"/>
              <a:gd name="connsiteX2" fmla="*/ 1178477 w 1232687"/>
              <a:gd name="connsiteY2" fmla="*/ 606951 h 842371"/>
              <a:gd name="connsiteX3" fmla="*/ 1188606 w 1232687"/>
              <a:gd name="connsiteY3" fmla="*/ 158133 h 842371"/>
              <a:gd name="connsiteX4" fmla="*/ 976395 w 1232687"/>
              <a:gd name="connsiteY4" fmla="*/ 9107 h 842371"/>
              <a:gd name="connsiteX5" fmla="*/ 246714 w 1232687"/>
              <a:gd name="connsiteY5" fmla="*/ 97247 h 842371"/>
              <a:gd name="connsiteX6" fmla="*/ 18891 w 1232687"/>
              <a:gd name="connsiteY6" fmla="*/ 557918 h 842371"/>
              <a:gd name="connsiteX7" fmla="*/ 547562 w 1232687"/>
              <a:gd name="connsiteY7" fmla="*/ 720579 h 842371"/>
              <a:gd name="connsiteX8" fmla="*/ 628446 w 1232687"/>
              <a:gd name="connsiteY8" fmla="*/ 842371 h 842371"/>
              <a:gd name="connsiteX0" fmla="*/ 628446 w 1238631"/>
              <a:gd name="connsiteY0" fmla="*/ 842371 h 842371"/>
              <a:gd name="connsiteX1" fmla="*/ 820851 w 1238631"/>
              <a:gd name="connsiteY1" fmla="*/ 763100 h 842371"/>
              <a:gd name="connsiteX2" fmla="*/ 1178477 w 1238631"/>
              <a:gd name="connsiteY2" fmla="*/ 606951 h 842371"/>
              <a:gd name="connsiteX3" fmla="*/ 1197715 w 1238631"/>
              <a:gd name="connsiteY3" fmla="*/ 163763 h 842371"/>
              <a:gd name="connsiteX4" fmla="*/ 976395 w 1238631"/>
              <a:gd name="connsiteY4" fmla="*/ 9107 h 842371"/>
              <a:gd name="connsiteX5" fmla="*/ 246714 w 1238631"/>
              <a:gd name="connsiteY5" fmla="*/ 97247 h 842371"/>
              <a:gd name="connsiteX6" fmla="*/ 18891 w 1238631"/>
              <a:gd name="connsiteY6" fmla="*/ 557918 h 842371"/>
              <a:gd name="connsiteX7" fmla="*/ 547562 w 1238631"/>
              <a:gd name="connsiteY7" fmla="*/ 720579 h 842371"/>
              <a:gd name="connsiteX8" fmla="*/ 628446 w 1238631"/>
              <a:gd name="connsiteY8" fmla="*/ 842371 h 842371"/>
              <a:gd name="connsiteX0" fmla="*/ 632386 w 1242571"/>
              <a:gd name="connsiteY0" fmla="*/ 846766 h 846766"/>
              <a:gd name="connsiteX1" fmla="*/ 824791 w 1242571"/>
              <a:gd name="connsiteY1" fmla="*/ 767495 h 846766"/>
              <a:gd name="connsiteX2" fmla="*/ 1182417 w 1242571"/>
              <a:gd name="connsiteY2" fmla="*/ 611346 h 846766"/>
              <a:gd name="connsiteX3" fmla="*/ 1201655 w 1242571"/>
              <a:gd name="connsiteY3" fmla="*/ 168158 h 846766"/>
              <a:gd name="connsiteX4" fmla="*/ 980335 w 1242571"/>
              <a:gd name="connsiteY4" fmla="*/ 13502 h 846766"/>
              <a:gd name="connsiteX5" fmla="*/ 250654 w 1242571"/>
              <a:gd name="connsiteY5" fmla="*/ 101642 h 846766"/>
              <a:gd name="connsiteX6" fmla="*/ 22831 w 1242571"/>
              <a:gd name="connsiteY6" fmla="*/ 562313 h 846766"/>
              <a:gd name="connsiteX7" fmla="*/ 551502 w 1242571"/>
              <a:gd name="connsiteY7" fmla="*/ 724974 h 846766"/>
              <a:gd name="connsiteX8" fmla="*/ 632386 w 1242571"/>
              <a:gd name="connsiteY8" fmla="*/ 846766 h 846766"/>
              <a:gd name="connsiteX0" fmla="*/ 633056 w 1243241"/>
              <a:gd name="connsiteY0" fmla="*/ 846832 h 846832"/>
              <a:gd name="connsiteX1" fmla="*/ 825461 w 1243241"/>
              <a:gd name="connsiteY1" fmla="*/ 767561 h 846832"/>
              <a:gd name="connsiteX2" fmla="*/ 1183087 w 1243241"/>
              <a:gd name="connsiteY2" fmla="*/ 611412 h 846832"/>
              <a:gd name="connsiteX3" fmla="*/ 1202325 w 1243241"/>
              <a:gd name="connsiteY3" fmla="*/ 168224 h 846832"/>
              <a:gd name="connsiteX4" fmla="*/ 981005 w 1243241"/>
              <a:gd name="connsiteY4" fmla="*/ 13568 h 846832"/>
              <a:gd name="connsiteX5" fmla="*/ 245994 w 1243241"/>
              <a:gd name="connsiteY5" fmla="*/ 86692 h 846832"/>
              <a:gd name="connsiteX6" fmla="*/ 23501 w 1243241"/>
              <a:gd name="connsiteY6" fmla="*/ 562379 h 846832"/>
              <a:gd name="connsiteX7" fmla="*/ 552172 w 1243241"/>
              <a:gd name="connsiteY7" fmla="*/ 725040 h 846832"/>
              <a:gd name="connsiteX8" fmla="*/ 633056 w 1243241"/>
              <a:gd name="connsiteY8" fmla="*/ 846832 h 846832"/>
              <a:gd name="connsiteX0" fmla="*/ 633056 w 1243241"/>
              <a:gd name="connsiteY0" fmla="*/ 848503 h 848503"/>
              <a:gd name="connsiteX1" fmla="*/ 825461 w 1243241"/>
              <a:gd name="connsiteY1" fmla="*/ 769232 h 848503"/>
              <a:gd name="connsiteX2" fmla="*/ 1183087 w 1243241"/>
              <a:gd name="connsiteY2" fmla="*/ 613083 h 848503"/>
              <a:gd name="connsiteX3" fmla="*/ 1202325 w 1243241"/>
              <a:gd name="connsiteY3" fmla="*/ 169895 h 848503"/>
              <a:gd name="connsiteX4" fmla="*/ 981005 w 1243241"/>
              <a:gd name="connsiteY4" fmla="*/ 15239 h 848503"/>
              <a:gd name="connsiteX5" fmla="*/ 245994 w 1243241"/>
              <a:gd name="connsiteY5" fmla="*/ 88363 h 848503"/>
              <a:gd name="connsiteX6" fmla="*/ 23501 w 1243241"/>
              <a:gd name="connsiteY6" fmla="*/ 564050 h 848503"/>
              <a:gd name="connsiteX7" fmla="*/ 552172 w 1243241"/>
              <a:gd name="connsiteY7" fmla="*/ 726711 h 848503"/>
              <a:gd name="connsiteX8" fmla="*/ 633056 w 1243241"/>
              <a:gd name="connsiteY8" fmla="*/ 848503 h 848503"/>
              <a:gd name="connsiteX0" fmla="*/ 633056 w 1243241"/>
              <a:gd name="connsiteY0" fmla="*/ 852489 h 852489"/>
              <a:gd name="connsiteX1" fmla="*/ 825461 w 1243241"/>
              <a:gd name="connsiteY1" fmla="*/ 773218 h 852489"/>
              <a:gd name="connsiteX2" fmla="*/ 1183087 w 1243241"/>
              <a:gd name="connsiteY2" fmla="*/ 617069 h 852489"/>
              <a:gd name="connsiteX3" fmla="*/ 1202325 w 1243241"/>
              <a:gd name="connsiteY3" fmla="*/ 173881 h 852489"/>
              <a:gd name="connsiteX4" fmla="*/ 981005 w 1243241"/>
              <a:gd name="connsiteY4" fmla="*/ 19225 h 852489"/>
              <a:gd name="connsiteX5" fmla="*/ 245994 w 1243241"/>
              <a:gd name="connsiteY5" fmla="*/ 92349 h 852489"/>
              <a:gd name="connsiteX6" fmla="*/ 23501 w 1243241"/>
              <a:gd name="connsiteY6" fmla="*/ 568036 h 852489"/>
              <a:gd name="connsiteX7" fmla="*/ 552172 w 1243241"/>
              <a:gd name="connsiteY7" fmla="*/ 730697 h 852489"/>
              <a:gd name="connsiteX8" fmla="*/ 633056 w 1243241"/>
              <a:gd name="connsiteY8" fmla="*/ 852489 h 852489"/>
              <a:gd name="connsiteX0" fmla="*/ 633056 w 1238870"/>
              <a:gd name="connsiteY0" fmla="*/ 852489 h 852489"/>
              <a:gd name="connsiteX1" fmla="*/ 825461 w 1238870"/>
              <a:gd name="connsiteY1" fmla="*/ 773218 h 852489"/>
              <a:gd name="connsiteX2" fmla="*/ 1183087 w 1238870"/>
              <a:gd name="connsiteY2" fmla="*/ 617069 h 852489"/>
              <a:gd name="connsiteX3" fmla="*/ 1202325 w 1238870"/>
              <a:gd name="connsiteY3" fmla="*/ 173881 h 852489"/>
              <a:gd name="connsiteX4" fmla="*/ 981005 w 1238870"/>
              <a:gd name="connsiteY4" fmla="*/ 19225 h 852489"/>
              <a:gd name="connsiteX5" fmla="*/ 245994 w 1238870"/>
              <a:gd name="connsiteY5" fmla="*/ 92349 h 852489"/>
              <a:gd name="connsiteX6" fmla="*/ 23501 w 1238870"/>
              <a:gd name="connsiteY6" fmla="*/ 568036 h 852489"/>
              <a:gd name="connsiteX7" fmla="*/ 552172 w 1238870"/>
              <a:gd name="connsiteY7" fmla="*/ 730697 h 852489"/>
              <a:gd name="connsiteX8" fmla="*/ 633056 w 1238870"/>
              <a:gd name="connsiteY8" fmla="*/ 852489 h 852489"/>
              <a:gd name="connsiteX0" fmla="*/ 633056 w 1237972"/>
              <a:gd name="connsiteY0" fmla="*/ 852489 h 852489"/>
              <a:gd name="connsiteX1" fmla="*/ 825461 w 1237972"/>
              <a:gd name="connsiteY1" fmla="*/ 773218 h 852489"/>
              <a:gd name="connsiteX2" fmla="*/ 1183087 w 1237972"/>
              <a:gd name="connsiteY2" fmla="*/ 617069 h 852489"/>
              <a:gd name="connsiteX3" fmla="*/ 1202325 w 1237972"/>
              <a:gd name="connsiteY3" fmla="*/ 173881 h 852489"/>
              <a:gd name="connsiteX4" fmla="*/ 981005 w 1237972"/>
              <a:gd name="connsiteY4" fmla="*/ 19225 h 852489"/>
              <a:gd name="connsiteX5" fmla="*/ 245994 w 1237972"/>
              <a:gd name="connsiteY5" fmla="*/ 92349 h 852489"/>
              <a:gd name="connsiteX6" fmla="*/ 23501 w 1237972"/>
              <a:gd name="connsiteY6" fmla="*/ 568036 h 852489"/>
              <a:gd name="connsiteX7" fmla="*/ 552172 w 1237972"/>
              <a:gd name="connsiteY7" fmla="*/ 730697 h 852489"/>
              <a:gd name="connsiteX8" fmla="*/ 633056 w 1237972"/>
              <a:gd name="connsiteY8" fmla="*/ 852489 h 85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solidFill>
            <a:schemeClr val="bg1"/>
          </a:solidFill>
          <a:ln w="19050"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D415F49B-3CBC-46CF-AFB5-988852D0479E}"/>
              </a:ext>
            </a:extLst>
          </p:cNvPr>
          <p:cNvSpPr/>
          <p:nvPr/>
        </p:nvSpPr>
        <p:spPr>
          <a:xfrm rot="21133683" flipH="1">
            <a:off x="1010574" y="456230"/>
            <a:ext cx="9378187" cy="5238589"/>
          </a:xfrm>
          <a:custGeom>
            <a:avLst/>
            <a:gdLst>
              <a:gd name="connsiteX0" fmla="*/ 628580 w 1248448"/>
              <a:gd name="connsiteY0" fmla="*/ 873029 h 873038"/>
              <a:gd name="connsiteX1" fmla="*/ 820985 w 1248448"/>
              <a:gd name="connsiteY1" fmla="*/ 803115 h 873038"/>
              <a:gd name="connsiteX2" fmla="*/ 1179791 w 1248448"/>
              <a:gd name="connsiteY2" fmla="*/ 630332 h 873038"/>
              <a:gd name="connsiteX3" fmla="*/ 1178744 w 1248448"/>
              <a:gd name="connsiteY3" fmla="*/ 192753 h 873038"/>
              <a:gd name="connsiteX4" fmla="*/ 459416 w 1248448"/>
              <a:gd name="connsiteY4" fmla="*/ 32447 h 873038"/>
              <a:gd name="connsiteX5" fmla="*/ 7264 w 1248448"/>
              <a:gd name="connsiteY5" fmla="*/ 595184 h 873038"/>
              <a:gd name="connsiteX6" fmla="*/ 545617 w 1248448"/>
              <a:gd name="connsiteY6" fmla="*/ 737202 h 873038"/>
              <a:gd name="connsiteX7" fmla="*/ 628580 w 1248448"/>
              <a:gd name="connsiteY7" fmla="*/ 873029 h 873038"/>
              <a:gd name="connsiteX0" fmla="*/ 628618 w 1248446"/>
              <a:gd name="connsiteY0" fmla="*/ 873038 h 873038"/>
              <a:gd name="connsiteX1" fmla="*/ 821023 w 1248446"/>
              <a:gd name="connsiteY1" fmla="*/ 803124 h 873038"/>
              <a:gd name="connsiteX2" fmla="*/ 1179829 w 1248446"/>
              <a:gd name="connsiteY2" fmla="*/ 630341 h 873038"/>
              <a:gd name="connsiteX3" fmla="*/ 1178782 w 1248446"/>
              <a:gd name="connsiteY3" fmla="*/ 192762 h 873038"/>
              <a:gd name="connsiteX4" fmla="*/ 459454 w 1248446"/>
              <a:gd name="connsiteY4" fmla="*/ 32456 h 873038"/>
              <a:gd name="connsiteX5" fmla="*/ 7302 w 1248446"/>
              <a:gd name="connsiteY5" fmla="*/ 595193 h 873038"/>
              <a:gd name="connsiteX6" fmla="*/ 547734 w 1248446"/>
              <a:gd name="connsiteY6" fmla="*/ 751246 h 873038"/>
              <a:gd name="connsiteX7" fmla="*/ 628618 w 1248446"/>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49939"/>
              <a:gd name="connsiteY0" fmla="*/ 873038 h 873038"/>
              <a:gd name="connsiteX1" fmla="*/ 828272 w 1249939"/>
              <a:gd name="connsiteY1" fmla="*/ 793767 h 873038"/>
              <a:gd name="connsiteX2" fmla="*/ 1187078 w 1249939"/>
              <a:gd name="connsiteY2" fmla="*/ 630341 h 873038"/>
              <a:gd name="connsiteX3" fmla="*/ 1186031 w 1249939"/>
              <a:gd name="connsiteY3" fmla="*/ 192762 h 873038"/>
              <a:gd name="connsiteX4" fmla="*/ 466703 w 1249939"/>
              <a:gd name="connsiteY4" fmla="*/ 32456 h 873038"/>
              <a:gd name="connsiteX5" fmla="*/ 14551 w 1249939"/>
              <a:gd name="connsiteY5" fmla="*/ 595193 h 873038"/>
              <a:gd name="connsiteX6" fmla="*/ 554983 w 1249939"/>
              <a:gd name="connsiteY6" fmla="*/ 751246 h 873038"/>
              <a:gd name="connsiteX7" fmla="*/ 635867 w 1249939"/>
              <a:gd name="connsiteY7" fmla="*/ 873038 h 873038"/>
              <a:gd name="connsiteX0" fmla="*/ 615218 w 1229290"/>
              <a:gd name="connsiteY0" fmla="*/ 861281 h 861281"/>
              <a:gd name="connsiteX1" fmla="*/ 807623 w 1229290"/>
              <a:gd name="connsiteY1" fmla="*/ 782010 h 861281"/>
              <a:gd name="connsiteX2" fmla="*/ 1166429 w 1229290"/>
              <a:gd name="connsiteY2" fmla="*/ 618584 h 861281"/>
              <a:gd name="connsiteX3" fmla="*/ 1165382 w 1229290"/>
              <a:gd name="connsiteY3" fmla="*/ 181005 h 861281"/>
              <a:gd name="connsiteX4" fmla="*/ 446054 w 1229290"/>
              <a:gd name="connsiteY4" fmla="*/ 20699 h 861281"/>
              <a:gd name="connsiteX5" fmla="*/ 5663 w 1229290"/>
              <a:gd name="connsiteY5" fmla="*/ 576828 h 861281"/>
              <a:gd name="connsiteX6" fmla="*/ 534334 w 1229290"/>
              <a:gd name="connsiteY6" fmla="*/ 739489 h 861281"/>
              <a:gd name="connsiteX7" fmla="*/ 615218 w 1229290"/>
              <a:gd name="connsiteY7" fmla="*/ 861281 h 861281"/>
              <a:gd name="connsiteX0" fmla="*/ 619617 w 1233689"/>
              <a:gd name="connsiteY0" fmla="*/ 861281 h 861281"/>
              <a:gd name="connsiteX1" fmla="*/ 812022 w 1233689"/>
              <a:gd name="connsiteY1" fmla="*/ 782010 h 861281"/>
              <a:gd name="connsiteX2" fmla="*/ 1170828 w 1233689"/>
              <a:gd name="connsiteY2" fmla="*/ 618584 h 861281"/>
              <a:gd name="connsiteX3" fmla="*/ 1169781 w 1233689"/>
              <a:gd name="connsiteY3" fmla="*/ 181005 h 861281"/>
              <a:gd name="connsiteX4" fmla="*/ 450453 w 1233689"/>
              <a:gd name="connsiteY4" fmla="*/ 20699 h 861281"/>
              <a:gd name="connsiteX5" fmla="*/ 10062 w 1233689"/>
              <a:gd name="connsiteY5" fmla="*/ 576828 h 861281"/>
              <a:gd name="connsiteX6" fmla="*/ 538733 w 1233689"/>
              <a:gd name="connsiteY6" fmla="*/ 739489 h 861281"/>
              <a:gd name="connsiteX7" fmla="*/ 619617 w 1233689"/>
              <a:gd name="connsiteY7" fmla="*/ 861281 h 861281"/>
              <a:gd name="connsiteX0" fmla="*/ 619579 w 1239236"/>
              <a:gd name="connsiteY0" fmla="*/ 863398 h 863398"/>
              <a:gd name="connsiteX1" fmla="*/ 811984 w 1239236"/>
              <a:gd name="connsiteY1" fmla="*/ 784127 h 863398"/>
              <a:gd name="connsiteX2" fmla="*/ 1170790 w 1239236"/>
              <a:gd name="connsiteY2" fmla="*/ 620701 h 863398"/>
              <a:gd name="connsiteX3" fmla="*/ 1169743 w 1239236"/>
              <a:gd name="connsiteY3" fmla="*/ 183122 h 863398"/>
              <a:gd name="connsiteX4" fmla="*/ 451887 w 1239236"/>
              <a:gd name="connsiteY4" fmla="*/ 17855 h 863398"/>
              <a:gd name="connsiteX5" fmla="*/ 10024 w 1239236"/>
              <a:gd name="connsiteY5" fmla="*/ 578945 h 863398"/>
              <a:gd name="connsiteX6" fmla="*/ 538695 w 1239236"/>
              <a:gd name="connsiteY6" fmla="*/ 741606 h 863398"/>
              <a:gd name="connsiteX7" fmla="*/ 619579 w 1239236"/>
              <a:gd name="connsiteY7" fmla="*/ 863398 h 863398"/>
              <a:gd name="connsiteX0" fmla="*/ 623569 w 1243226"/>
              <a:gd name="connsiteY0" fmla="*/ 870437 h 870437"/>
              <a:gd name="connsiteX1" fmla="*/ 815974 w 1243226"/>
              <a:gd name="connsiteY1" fmla="*/ 791166 h 870437"/>
              <a:gd name="connsiteX2" fmla="*/ 1174780 w 1243226"/>
              <a:gd name="connsiteY2" fmla="*/ 627740 h 870437"/>
              <a:gd name="connsiteX3" fmla="*/ 1173733 w 1243226"/>
              <a:gd name="connsiteY3" fmla="*/ 190161 h 870437"/>
              <a:gd name="connsiteX4" fmla="*/ 455877 w 1243226"/>
              <a:gd name="connsiteY4" fmla="*/ 24894 h 870437"/>
              <a:gd name="connsiteX5" fmla="*/ 14014 w 1243226"/>
              <a:gd name="connsiteY5" fmla="*/ 585984 h 870437"/>
              <a:gd name="connsiteX6" fmla="*/ 542685 w 1243226"/>
              <a:gd name="connsiteY6" fmla="*/ 748645 h 870437"/>
              <a:gd name="connsiteX7" fmla="*/ 623569 w 1243226"/>
              <a:gd name="connsiteY7" fmla="*/ 870437 h 870437"/>
              <a:gd name="connsiteX0" fmla="*/ 624861 w 1244518"/>
              <a:gd name="connsiteY0" fmla="*/ 869274 h 869274"/>
              <a:gd name="connsiteX1" fmla="*/ 817266 w 1244518"/>
              <a:gd name="connsiteY1" fmla="*/ 790003 h 869274"/>
              <a:gd name="connsiteX2" fmla="*/ 1176072 w 1244518"/>
              <a:gd name="connsiteY2" fmla="*/ 626577 h 869274"/>
              <a:gd name="connsiteX3" fmla="*/ 1175025 w 1244518"/>
              <a:gd name="connsiteY3" fmla="*/ 188998 h 869274"/>
              <a:gd name="connsiteX4" fmla="*/ 457169 w 1244518"/>
              <a:gd name="connsiteY4" fmla="*/ 23731 h 869274"/>
              <a:gd name="connsiteX5" fmla="*/ 15306 w 1244518"/>
              <a:gd name="connsiteY5" fmla="*/ 584821 h 869274"/>
              <a:gd name="connsiteX6" fmla="*/ 543977 w 1244518"/>
              <a:gd name="connsiteY6" fmla="*/ 747482 h 869274"/>
              <a:gd name="connsiteX7" fmla="*/ 624861 w 1244518"/>
              <a:gd name="connsiteY7" fmla="*/ 869274 h 869274"/>
              <a:gd name="connsiteX0" fmla="*/ 619558 w 1235941"/>
              <a:gd name="connsiteY0" fmla="*/ 867295 h 867295"/>
              <a:gd name="connsiteX1" fmla="*/ 811963 w 1235941"/>
              <a:gd name="connsiteY1" fmla="*/ 788024 h 867295"/>
              <a:gd name="connsiteX2" fmla="*/ 1170769 w 1235941"/>
              <a:gd name="connsiteY2" fmla="*/ 624598 h 867295"/>
              <a:gd name="connsiteX3" fmla="*/ 1164738 w 1235941"/>
              <a:gd name="connsiteY3" fmla="*/ 164190 h 867295"/>
              <a:gd name="connsiteX4" fmla="*/ 451866 w 1235941"/>
              <a:gd name="connsiteY4" fmla="*/ 21752 h 867295"/>
              <a:gd name="connsiteX5" fmla="*/ 10003 w 1235941"/>
              <a:gd name="connsiteY5" fmla="*/ 582842 h 867295"/>
              <a:gd name="connsiteX6" fmla="*/ 538674 w 1235941"/>
              <a:gd name="connsiteY6" fmla="*/ 745503 h 867295"/>
              <a:gd name="connsiteX7" fmla="*/ 619558 w 1235941"/>
              <a:gd name="connsiteY7" fmla="*/ 867295 h 867295"/>
              <a:gd name="connsiteX0" fmla="*/ 622435 w 1238818"/>
              <a:gd name="connsiteY0" fmla="*/ 868328 h 868328"/>
              <a:gd name="connsiteX1" fmla="*/ 814840 w 1238818"/>
              <a:gd name="connsiteY1" fmla="*/ 789057 h 868328"/>
              <a:gd name="connsiteX2" fmla="*/ 1173646 w 1238818"/>
              <a:gd name="connsiteY2" fmla="*/ 625631 h 868328"/>
              <a:gd name="connsiteX3" fmla="*/ 1167615 w 1238818"/>
              <a:gd name="connsiteY3" fmla="*/ 165223 h 868328"/>
              <a:gd name="connsiteX4" fmla="*/ 454743 w 1238818"/>
              <a:gd name="connsiteY4" fmla="*/ 22785 h 868328"/>
              <a:gd name="connsiteX5" fmla="*/ 12880 w 1238818"/>
              <a:gd name="connsiteY5" fmla="*/ 583875 h 868328"/>
              <a:gd name="connsiteX6" fmla="*/ 541551 w 1238818"/>
              <a:gd name="connsiteY6" fmla="*/ 746536 h 868328"/>
              <a:gd name="connsiteX7" fmla="*/ 622435 w 1238818"/>
              <a:gd name="connsiteY7" fmla="*/ 868328 h 868328"/>
              <a:gd name="connsiteX0" fmla="*/ 618931 w 1201319"/>
              <a:gd name="connsiteY0" fmla="*/ 879992 h 879992"/>
              <a:gd name="connsiteX1" fmla="*/ 811336 w 1201319"/>
              <a:gd name="connsiteY1" fmla="*/ 800721 h 879992"/>
              <a:gd name="connsiteX2" fmla="*/ 1170142 w 1201319"/>
              <a:gd name="connsiteY2" fmla="*/ 637295 h 879992"/>
              <a:gd name="connsiteX3" fmla="*/ 1164111 w 1201319"/>
              <a:gd name="connsiteY3" fmla="*/ 176887 h 879992"/>
              <a:gd name="connsiteX4" fmla="*/ 1005959 w 1201319"/>
              <a:gd name="connsiteY4" fmla="*/ 73552 h 879992"/>
              <a:gd name="connsiteX5" fmla="*/ 451239 w 1201319"/>
              <a:gd name="connsiteY5" fmla="*/ 34449 h 879992"/>
              <a:gd name="connsiteX6" fmla="*/ 9376 w 1201319"/>
              <a:gd name="connsiteY6" fmla="*/ 595539 h 879992"/>
              <a:gd name="connsiteX7" fmla="*/ 538047 w 1201319"/>
              <a:gd name="connsiteY7" fmla="*/ 758200 h 879992"/>
              <a:gd name="connsiteX8" fmla="*/ 618931 w 1201319"/>
              <a:gd name="connsiteY8" fmla="*/ 879992 h 879992"/>
              <a:gd name="connsiteX0" fmla="*/ 618931 w 1214866"/>
              <a:gd name="connsiteY0" fmla="*/ 879992 h 879992"/>
              <a:gd name="connsiteX1" fmla="*/ 811336 w 1214866"/>
              <a:gd name="connsiteY1" fmla="*/ 800721 h 879992"/>
              <a:gd name="connsiteX2" fmla="*/ 1170142 w 1214866"/>
              <a:gd name="connsiteY2" fmla="*/ 637295 h 879992"/>
              <a:gd name="connsiteX3" fmla="*/ 1164111 w 1214866"/>
              <a:gd name="connsiteY3" fmla="*/ 176887 h 879992"/>
              <a:gd name="connsiteX4" fmla="*/ 1005959 w 1214866"/>
              <a:gd name="connsiteY4" fmla="*/ 73552 h 879992"/>
              <a:gd name="connsiteX5" fmla="*/ 451239 w 1214866"/>
              <a:gd name="connsiteY5" fmla="*/ 34449 h 879992"/>
              <a:gd name="connsiteX6" fmla="*/ 9376 w 1214866"/>
              <a:gd name="connsiteY6" fmla="*/ 595539 h 879992"/>
              <a:gd name="connsiteX7" fmla="*/ 538047 w 1214866"/>
              <a:gd name="connsiteY7" fmla="*/ 758200 h 879992"/>
              <a:gd name="connsiteX8" fmla="*/ 618931 w 1214866"/>
              <a:gd name="connsiteY8" fmla="*/ 879992 h 879992"/>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20039 w 1203184"/>
              <a:gd name="connsiteY0" fmla="*/ 874240 h 874240"/>
              <a:gd name="connsiteX1" fmla="*/ 812444 w 1203184"/>
              <a:gd name="connsiteY1" fmla="*/ 794969 h 874240"/>
              <a:gd name="connsiteX2" fmla="*/ 1171250 w 1203184"/>
              <a:gd name="connsiteY2" fmla="*/ 631543 h 874240"/>
              <a:gd name="connsiteX3" fmla="*/ 1165219 w 1203184"/>
              <a:gd name="connsiteY3" fmla="*/ 171135 h 874240"/>
              <a:gd name="connsiteX4" fmla="*/ 990916 w 1203184"/>
              <a:gd name="connsiteY4" fmla="*/ 39669 h 874240"/>
              <a:gd name="connsiteX5" fmla="*/ 406775 w 1203184"/>
              <a:gd name="connsiteY5" fmla="*/ 50168 h 874240"/>
              <a:gd name="connsiteX6" fmla="*/ 10484 w 1203184"/>
              <a:gd name="connsiteY6" fmla="*/ 589787 h 874240"/>
              <a:gd name="connsiteX7" fmla="*/ 539155 w 1203184"/>
              <a:gd name="connsiteY7" fmla="*/ 752448 h 874240"/>
              <a:gd name="connsiteX8" fmla="*/ 620039 w 1203184"/>
              <a:gd name="connsiteY8" fmla="*/ 874240 h 874240"/>
              <a:gd name="connsiteX0" fmla="*/ 620213 w 1203358"/>
              <a:gd name="connsiteY0" fmla="*/ 867642 h 867642"/>
              <a:gd name="connsiteX1" fmla="*/ 812618 w 1203358"/>
              <a:gd name="connsiteY1" fmla="*/ 788371 h 867642"/>
              <a:gd name="connsiteX2" fmla="*/ 1171424 w 1203358"/>
              <a:gd name="connsiteY2" fmla="*/ 624945 h 867642"/>
              <a:gd name="connsiteX3" fmla="*/ 1165393 w 1203358"/>
              <a:gd name="connsiteY3" fmla="*/ 164537 h 867642"/>
              <a:gd name="connsiteX4" fmla="*/ 991090 w 1203358"/>
              <a:gd name="connsiteY4" fmla="*/ 33071 h 867642"/>
              <a:gd name="connsiteX5" fmla="*/ 406949 w 1203358"/>
              <a:gd name="connsiteY5" fmla="*/ 43570 h 867642"/>
              <a:gd name="connsiteX6" fmla="*/ 10658 w 1203358"/>
              <a:gd name="connsiteY6" fmla="*/ 583189 h 867642"/>
              <a:gd name="connsiteX7" fmla="*/ 539329 w 1203358"/>
              <a:gd name="connsiteY7" fmla="*/ 745850 h 867642"/>
              <a:gd name="connsiteX8" fmla="*/ 620213 w 1203358"/>
              <a:gd name="connsiteY8" fmla="*/ 867642 h 867642"/>
              <a:gd name="connsiteX0" fmla="*/ 621220 w 1204365"/>
              <a:gd name="connsiteY0" fmla="*/ 864871 h 864871"/>
              <a:gd name="connsiteX1" fmla="*/ 813625 w 1204365"/>
              <a:gd name="connsiteY1" fmla="*/ 785600 h 864871"/>
              <a:gd name="connsiteX2" fmla="*/ 1172431 w 1204365"/>
              <a:gd name="connsiteY2" fmla="*/ 622174 h 864871"/>
              <a:gd name="connsiteX3" fmla="*/ 1166400 w 1204365"/>
              <a:gd name="connsiteY3" fmla="*/ 161766 h 864871"/>
              <a:gd name="connsiteX4" fmla="*/ 992097 w 1204365"/>
              <a:gd name="connsiteY4" fmla="*/ 30300 h 864871"/>
              <a:gd name="connsiteX5" fmla="*/ 407956 w 1204365"/>
              <a:gd name="connsiteY5" fmla="*/ 40799 h 864871"/>
              <a:gd name="connsiteX6" fmla="*/ 11665 w 1204365"/>
              <a:gd name="connsiteY6" fmla="*/ 580418 h 864871"/>
              <a:gd name="connsiteX7" fmla="*/ 540336 w 1204365"/>
              <a:gd name="connsiteY7" fmla="*/ 743079 h 864871"/>
              <a:gd name="connsiteX8" fmla="*/ 621220 w 1204365"/>
              <a:gd name="connsiteY8" fmla="*/ 864871 h 864871"/>
              <a:gd name="connsiteX0" fmla="*/ 619935 w 1204190"/>
              <a:gd name="connsiteY0" fmla="*/ 873669 h 873669"/>
              <a:gd name="connsiteX1" fmla="*/ 812340 w 1204190"/>
              <a:gd name="connsiteY1" fmla="*/ 794398 h 873669"/>
              <a:gd name="connsiteX2" fmla="*/ 1171146 w 1204190"/>
              <a:gd name="connsiteY2" fmla="*/ 630972 h 873669"/>
              <a:gd name="connsiteX3" fmla="*/ 1165115 w 1204190"/>
              <a:gd name="connsiteY3" fmla="*/ 170564 h 873669"/>
              <a:gd name="connsiteX4" fmla="*/ 967884 w 1204190"/>
              <a:gd name="connsiteY4" fmla="*/ 40405 h 873669"/>
              <a:gd name="connsiteX5" fmla="*/ 406671 w 1204190"/>
              <a:gd name="connsiteY5" fmla="*/ 49597 h 873669"/>
              <a:gd name="connsiteX6" fmla="*/ 10380 w 1204190"/>
              <a:gd name="connsiteY6" fmla="*/ 589216 h 873669"/>
              <a:gd name="connsiteX7" fmla="*/ 539051 w 1204190"/>
              <a:gd name="connsiteY7" fmla="*/ 751877 h 873669"/>
              <a:gd name="connsiteX8" fmla="*/ 619935 w 1204190"/>
              <a:gd name="connsiteY8" fmla="*/ 873669 h 873669"/>
              <a:gd name="connsiteX0" fmla="*/ 628446 w 1212701"/>
              <a:gd name="connsiteY0" fmla="*/ 842371 h 842371"/>
              <a:gd name="connsiteX1" fmla="*/ 820851 w 1212701"/>
              <a:gd name="connsiteY1" fmla="*/ 763100 h 842371"/>
              <a:gd name="connsiteX2" fmla="*/ 1179657 w 1212701"/>
              <a:gd name="connsiteY2" fmla="*/ 599674 h 842371"/>
              <a:gd name="connsiteX3" fmla="*/ 1173626 w 1212701"/>
              <a:gd name="connsiteY3" fmla="*/ 139266 h 842371"/>
              <a:gd name="connsiteX4" fmla="*/ 976395 w 1212701"/>
              <a:gd name="connsiteY4" fmla="*/ 9107 h 842371"/>
              <a:gd name="connsiteX5" fmla="*/ 246714 w 1212701"/>
              <a:gd name="connsiteY5" fmla="*/ 97247 h 842371"/>
              <a:gd name="connsiteX6" fmla="*/ 18891 w 1212701"/>
              <a:gd name="connsiteY6" fmla="*/ 557918 h 842371"/>
              <a:gd name="connsiteX7" fmla="*/ 547562 w 1212701"/>
              <a:gd name="connsiteY7" fmla="*/ 720579 h 842371"/>
              <a:gd name="connsiteX8" fmla="*/ 628446 w 1212701"/>
              <a:gd name="connsiteY8" fmla="*/ 842371 h 842371"/>
              <a:gd name="connsiteX0" fmla="*/ 628446 w 1211895"/>
              <a:gd name="connsiteY0" fmla="*/ 842371 h 842371"/>
              <a:gd name="connsiteX1" fmla="*/ 820851 w 1211895"/>
              <a:gd name="connsiteY1" fmla="*/ 763100 h 842371"/>
              <a:gd name="connsiteX2" fmla="*/ 1178477 w 1211895"/>
              <a:gd name="connsiteY2" fmla="*/ 606951 h 842371"/>
              <a:gd name="connsiteX3" fmla="*/ 1173626 w 1211895"/>
              <a:gd name="connsiteY3" fmla="*/ 139266 h 842371"/>
              <a:gd name="connsiteX4" fmla="*/ 976395 w 1211895"/>
              <a:gd name="connsiteY4" fmla="*/ 9107 h 842371"/>
              <a:gd name="connsiteX5" fmla="*/ 246714 w 1211895"/>
              <a:gd name="connsiteY5" fmla="*/ 97247 h 842371"/>
              <a:gd name="connsiteX6" fmla="*/ 18891 w 1211895"/>
              <a:gd name="connsiteY6" fmla="*/ 557918 h 842371"/>
              <a:gd name="connsiteX7" fmla="*/ 547562 w 1211895"/>
              <a:gd name="connsiteY7" fmla="*/ 720579 h 842371"/>
              <a:gd name="connsiteX8" fmla="*/ 628446 w 1211895"/>
              <a:gd name="connsiteY8" fmla="*/ 842371 h 842371"/>
              <a:gd name="connsiteX0" fmla="*/ 628446 w 1218918"/>
              <a:gd name="connsiteY0" fmla="*/ 842371 h 842371"/>
              <a:gd name="connsiteX1" fmla="*/ 820851 w 1218918"/>
              <a:gd name="connsiteY1" fmla="*/ 763100 h 842371"/>
              <a:gd name="connsiteX2" fmla="*/ 1178477 w 1218918"/>
              <a:gd name="connsiteY2" fmla="*/ 606951 h 842371"/>
              <a:gd name="connsiteX3" fmla="*/ 1173626 w 1218918"/>
              <a:gd name="connsiteY3" fmla="*/ 139266 h 842371"/>
              <a:gd name="connsiteX4" fmla="*/ 976395 w 1218918"/>
              <a:gd name="connsiteY4" fmla="*/ 9107 h 842371"/>
              <a:gd name="connsiteX5" fmla="*/ 246714 w 1218918"/>
              <a:gd name="connsiteY5" fmla="*/ 97247 h 842371"/>
              <a:gd name="connsiteX6" fmla="*/ 18891 w 1218918"/>
              <a:gd name="connsiteY6" fmla="*/ 557918 h 842371"/>
              <a:gd name="connsiteX7" fmla="*/ 547562 w 1218918"/>
              <a:gd name="connsiteY7" fmla="*/ 720579 h 842371"/>
              <a:gd name="connsiteX8" fmla="*/ 628446 w 1218918"/>
              <a:gd name="connsiteY8" fmla="*/ 842371 h 842371"/>
              <a:gd name="connsiteX0" fmla="*/ 628446 w 1223727"/>
              <a:gd name="connsiteY0" fmla="*/ 842371 h 842371"/>
              <a:gd name="connsiteX1" fmla="*/ 820851 w 1223727"/>
              <a:gd name="connsiteY1" fmla="*/ 763100 h 842371"/>
              <a:gd name="connsiteX2" fmla="*/ 1178477 w 1223727"/>
              <a:gd name="connsiteY2" fmla="*/ 606951 h 842371"/>
              <a:gd name="connsiteX3" fmla="*/ 1173626 w 1223727"/>
              <a:gd name="connsiteY3" fmla="*/ 139266 h 842371"/>
              <a:gd name="connsiteX4" fmla="*/ 976395 w 1223727"/>
              <a:gd name="connsiteY4" fmla="*/ 9107 h 842371"/>
              <a:gd name="connsiteX5" fmla="*/ 246714 w 1223727"/>
              <a:gd name="connsiteY5" fmla="*/ 97247 h 842371"/>
              <a:gd name="connsiteX6" fmla="*/ 18891 w 1223727"/>
              <a:gd name="connsiteY6" fmla="*/ 557918 h 842371"/>
              <a:gd name="connsiteX7" fmla="*/ 547562 w 1223727"/>
              <a:gd name="connsiteY7" fmla="*/ 720579 h 842371"/>
              <a:gd name="connsiteX8" fmla="*/ 628446 w 1223727"/>
              <a:gd name="connsiteY8" fmla="*/ 842371 h 842371"/>
              <a:gd name="connsiteX0" fmla="*/ 628446 w 1232687"/>
              <a:gd name="connsiteY0" fmla="*/ 842371 h 842371"/>
              <a:gd name="connsiteX1" fmla="*/ 820851 w 1232687"/>
              <a:gd name="connsiteY1" fmla="*/ 763100 h 842371"/>
              <a:gd name="connsiteX2" fmla="*/ 1178477 w 1232687"/>
              <a:gd name="connsiteY2" fmla="*/ 606951 h 842371"/>
              <a:gd name="connsiteX3" fmla="*/ 1188606 w 1232687"/>
              <a:gd name="connsiteY3" fmla="*/ 158133 h 842371"/>
              <a:gd name="connsiteX4" fmla="*/ 976395 w 1232687"/>
              <a:gd name="connsiteY4" fmla="*/ 9107 h 842371"/>
              <a:gd name="connsiteX5" fmla="*/ 246714 w 1232687"/>
              <a:gd name="connsiteY5" fmla="*/ 97247 h 842371"/>
              <a:gd name="connsiteX6" fmla="*/ 18891 w 1232687"/>
              <a:gd name="connsiteY6" fmla="*/ 557918 h 842371"/>
              <a:gd name="connsiteX7" fmla="*/ 547562 w 1232687"/>
              <a:gd name="connsiteY7" fmla="*/ 720579 h 842371"/>
              <a:gd name="connsiteX8" fmla="*/ 628446 w 1232687"/>
              <a:gd name="connsiteY8" fmla="*/ 842371 h 842371"/>
              <a:gd name="connsiteX0" fmla="*/ 628446 w 1238631"/>
              <a:gd name="connsiteY0" fmla="*/ 842371 h 842371"/>
              <a:gd name="connsiteX1" fmla="*/ 820851 w 1238631"/>
              <a:gd name="connsiteY1" fmla="*/ 763100 h 842371"/>
              <a:gd name="connsiteX2" fmla="*/ 1178477 w 1238631"/>
              <a:gd name="connsiteY2" fmla="*/ 606951 h 842371"/>
              <a:gd name="connsiteX3" fmla="*/ 1197715 w 1238631"/>
              <a:gd name="connsiteY3" fmla="*/ 163763 h 842371"/>
              <a:gd name="connsiteX4" fmla="*/ 976395 w 1238631"/>
              <a:gd name="connsiteY4" fmla="*/ 9107 h 842371"/>
              <a:gd name="connsiteX5" fmla="*/ 246714 w 1238631"/>
              <a:gd name="connsiteY5" fmla="*/ 97247 h 842371"/>
              <a:gd name="connsiteX6" fmla="*/ 18891 w 1238631"/>
              <a:gd name="connsiteY6" fmla="*/ 557918 h 842371"/>
              <a:gd name="connsiteX7" fmla="*/ 547562 w 1238631"/>
              <a:gd name="connsiteY7" fmla="*/ 720579 h 842371"/>
              <a:gd name="connsiteX8" fmla="*/ 628446 w 1238631"/>
              <a:gd name="connsiteY8" fmla="*/ 842371 h 842371"/>
              <a:gd name="connsiteX0" fmla="*/ 632386 w 1242571"/>
              <a:gd name="connsiteY0" fmla="*/ 846766 h 846766"/>
              <a:gd name="connsiteX1" fmla="*/ 824791 w 1242571"/>
              <a:gd name="connsiteY1" fmla="*/ 767495 h 846766"/>
              <a:gd name="connsiteX2" fmla="*/ 1182417 w 1242571"/>
              <a:gd name="connsiteY2" fmla="*/ 611346 h 846766"/>
              <a:gd name="connsiteX3" fmla="*/ 1201655 w 1242571"/>
              <a:gd name="connsiteY3" fmla="*/ 168158 h 846766"/>
              <a:gd name="connsiteX4" fmla="*/ 980335 w 1242571"/>
              <a:gd name="connsiteY4" fmla="*/ 13502 h 846766"/>
              <a:gd name="connsiteX5" fmla="*/ 250654 w 1242571"/>
              <a:gd name="connsiteY5" fmla="*/ 101642 h 846766"/>
              <a:gd name="connsiteX6" fmla="*/ 22831 w 1242571"/>
              <a:gd name="connsiteY6" fmla="*/ 562313 h 846766"/>
              <a:gd name="connsiteX7" fmla="*/ 551502 w 1242571"/>
              <a:gd name="connsiteY7" fmla="*/ 724974 h 846766"/>
              <a:gd name="connsiteX8" fmla="*/ 632386 w 1242571"/>
              <a:gd name="connsiteY8" fmla="*/ 846766 h 846766"/>
              <a:gd name="connsiteX0" fmla="*/ 633056 w 1243241"/>
              <a:gd name="connsiteY0" fmla="*/ 846832 h 846832"/>
              <a:gd name="connsiteX1" fmla="*/ 825461 w 1243241"/>
              <a:gd name="connsiteY1" fmla="*/ 767561 h 846832"/>
              <a:gd name="connsiteX2" fmla="*/ 1183087 w 1243241"/>
              <a:gd name="connsiteY2" fmla="*/ 611412 h 846832"/>
              <a:gd name="connsiteX3" fmla="*/ 1202325 w 1243241"/>
              <a:gd name="connsiteY3" fmla="*/ 168224 h 846832"/>
              <a:gd name="connsiteX4" fmla="*/ 981005 w 1243241"/>
              <a:gd name="connsiteY4" fmla="*/ 13568 h 846832"/>
              <a:gd name="connsiteX5" fmla="*/ 245994 w 1243241"/>
              <a:gd name="connsiteY5" fmla="*/ 86692 h 846832"/>
              <a:gd name="connsiteX6" fmla="*/ 23501 w 1243241"/>
              <a:gd name="connsiteY6" fmla="*/ 562379 h 846832"/>
              <a:gd name="connsiteX7" fmla="*/ 552172 w 1243241"/>
              <a:gd name="connsiteY7" fmla="*/ 725040 h 846832"/>
              <a:gd name="connsiteX8" fmla="*/ 633056 w 1243241"/>
              <a:gd name="connsiteY8" fmla="*/ 846832 h 846832"/>
              <a:gd name="connsiteX0" fmla="*/ 633056 w 1243241"/>
              <a:gd name="connsiteY0" fmla="*/ 848503 h 848503"/>
              <a:gd name="connsiteX1" fmla="*/ 825461 w 1243241"/>
              <a:gd name="connsiteY1" fmla="*/ 769232 h 848503"/>
              <a:gd name="connsiteX2" fmla="*/ 1183087 w 1243241"/>
              <a:gd name="connsiteY2" fmla="*/ 613083 h 848503"/>
              <a:gd name="connsiteX3" fmla="*/ 1202325 w 1243241"/>
              <a:gd name="connsiteY3" fmla="*/ 169895 h 848503"/>
              <a:gd name="connsiteX4" fmla="*/ 981005 w 1243241"/>
              <a:gd name="connsiteY4" fmla="*/ 15239 h 848503"/>
              <a:gd name="connsiteX5" fmla="*/ 245994 w 1243241"/>
              <a:gd name="connsiteY5" fmla="*/ 88363 h 848503"/>
              <a:gd name="connsiteX6" fmla="*/ 23501 w 1243241"/>
              <a:gd name="connsiteY6" fmla="*/ 564050 h 848503"/>
              <a:gd name="connsiteX7" fmla="*/ 552172 w 1243241"/>
              <a:gd name="connsiteY7" fmla="*/ 726711 h 848503"/>
              <a:gd name="connsiteX8" fmla="*/ 633056 w 1243241"/>
              <a:gd name="connsiteY8" fmla="*/ 848503 h 848503"/>
              <a:gd name="connsiteX0" fmla="*/ 633056 w 1243241"/>
              <a:gd name="connsiteY0" fmla="*/ 852489 h 852489"/>
              <a:gd name="connsiteX1" fmla="*/ 825461 w 1243241"/>
              <a:gd name="connsiteY1" fmla="*/ 773218 h 852489"/>
              <a:gd name="connsiteX2" fmla="*/ 1183087 w 1243241"/>
              <a:gd name="connsiteY2" fmla="*/ 617069 h 852489"/>
              <a:gd name="connsiteX3" fmla="*/ 1202325 w 1243241"/>
              <a:gd name="connsiteY3" fmla="*/ 173881 h 852489"/>
              <a:gd name="connsiteX4" fmla="*/ 981005 w 1243241"/>
              <a:gd name="connsiteY4" fmla="*/ 19225 h 852489"/>
              <a:gd name="connsiteX5" fmla="*/ 245994 w 1243241"/>
              <a:gd name="connsiteY5" fmla="*/ 92349 h 852489"/>
              <a:gd name="connsiteX6" fmla="*/ 23501 w 1243241"/>
              <a:gd name="connsiteY6" fmla="*/ 568036 h 852489"/>
              <a:gd name="connsiteX7" fmla="*/ 552172 w 1243241"/>
              <a:gd name="connsiteY7" fmla="*/ 730697 h 852489"/>
              <a:gd name="connsiteX8" fmla="*/ 633056 w 1243241"/>
              <a:gd name="connsiteY8" fmla="*/ 852489 h 852489"/>
              <a:gd name="connsiteX0" fmla="*/ 633056 w 1238870"/>
              <a:gd name="connsiteY0" fmla="*/ 852489 h 852489"/>
              <a:gd name="connsiteX1" fmla="*/ 825461 w 1238870"/>
              <a:gd name="connsiteY1" fmla="*/ 773218 h 852489"/>
              <a:gd name="connsiteX2" fmla="*/ 1183087 w 1238870"/>
              <a:gd name="connsiteY2" fmla="*/ 617069 h 852489"/>
              <a:gd name="connsiteX3" fmla="*/ 1202325 w 1238870"/>
              <a:gd name="connsiteY3" fmla="*/ 173881 h 852489"/>
              <a:gd name="connsiteX4" fmla="*/ 981005 w 1238870"/>
              <a:gd name="connsiteY4" fmla="*/ 19225 h 852489"/>
              <a:gd name="connsiteX5" fmla="*/ 245994 w 1238870"/>
              <a:gd name="connsiteY5" fmla="*/ 92349 h 852489"/>
              <a:gd name="connsiteX6" fmla="*/ 23501 w 1238870"/>
              <a:gd name="connsiteY6" fmla="*/ 568036 h 852489"/>
              <a:gd name="connsiteX7" fmla="*/ 552172 w 1238870"/>
              <a:gd name="connsiteY7" fmla="*/ 730697 h 852489"/>
              <a:gd name="connsiteX8" fmla="*/ 633056 w 1238870"/>
              <a:gd name="connsiteY8" fmla="*/ 852489 h 852489"/>
              <a:gd name="connsiteX0" fmla="*/ 633056 w 1237972"/>
              <a:gd name="connsiteY0" fmla="*/ 852489 h 852489"/>
              <a:gd name="connsiteX1" fmla="*/ 825461 w 1237972"/>
              <a:gd name="connsiteY1" fmla="*/ 773218 h 852489"/>
              <a:gd name="connsiteX2" fmla="*/ 1183087 w 1237972"/>
              <a:gd name="connsiteY2" fmla="*/ 617069 h 852489"/>
              <a:gd name="connsiteX3" fmla="*/ 1202325 w 1237972"/>
              <a:gd name="connsiteY3" fmla="*/ 173881 h 852489"/>
              <a:gd name="connsiteX4" fmla="*/ 981005 w 1237972"/>
              <a:gd name="connsiteY4" fmla="*/ 19225 h 852489"/>
              <a:gd name="connsiteX5" fmla="*/ 245994 w 1237972"/>
              <a:gd name="connsiteY5" fmla="*/ 92349 h 852489"/>
              <a:gd name="connsiteX6" fmla="*/ 23501 w 1237972"/>
              <a:gd name="connsiteY6" fmla="*/ 568036 h 852489"/>
              <a:gd name="connsiteX7" fmla="*/ 552172 w 1237972"/>
              <a:gd name="connsiteY7" fmla="*/ 730697 h 852489"/>
              <a:gd name="connsiteX8" fmla="*/ 633056 w 1237972"/>
              <a:gd name="connsiteY8" fmla="*/ 852489 h 85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noFill/>
          <a:ln w="19050" cap="flat">
            <a:solidFill>
              <a:schemeClr val="tx1"/>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D80FF0C0-FC1A-4C5B-9FE5-09BA33FF7EE3}"/>
              </a:ext>
            </a:extLst>
          </p:cNvPr>
          <p:cNvSpPr>
            <a:spLocks noGrp="1"/>
          </p:cNvSpPr>
          <p:nvPr>
            <p:ph type="ctrTitle"/>
          </p:nvPr>
        </p:nvSpPr>
        <p:spPr>
          <a:xfrm>
            <a:off x="1956392" y="1398181"/>
            <a:ext cx="7134446" cy="2870791"/>
          </a:xfrm>
        </p:spPr>
        <p:txBody>
          <a:bodyPr anchor="ctr">
            <a:normAutofit/>
          </a:bodyPr>
          <a:lstStyle>
            <a:lvl1pPr algn="ctr">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6E989092-15F8-4341-8D94-9E799301C51A}"/>
              </a:ext>
            </a:extLst>
          </p:cNvPr>
          <p:cNvSpPr>
            <a:spLocks noGrp="1"/>
          </p:cNvSpPr>
          <p:nvPr>
            <p:ph type="subTitle" idx="1"/>
          </p:nvPr>
        </p:nvSpPr>
        <p:spPr>
          <a:xfrm>
            <a:off x="6270835" y="5135527"/>
            <a:ext cx="4397164" cy="1057938"/>
          </a:xfrm>
        </p:spPr>
        <p:txBody>
          <a:bodyPr anchor="ctr">
            <a:normAutofit/>
          </a:bodyPr>
          <a:lstStyle>
            <a:lvl1pPr marL="0" indent="0" algn="l">
              <a:lnSpc>
                <a:spcPct val="100000"/>
              </a:lnSpc>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F97328B-E858-4921-99C2-3B0BE1724C6F}"/>
              </a:ext>
            </a:extLst>
          </p:cNvPr>
          <p:cNvSpPr>
            <a:spLocks noGrp="1"/>
          </p:cNvSpPr>
          <p:nvPr>
            <p:ph type="dt" sz="half" idx="10"/>
          </p:nvPr>
        </p:nvSpPr>
        <p:spPr/>
        <p:txBody>
          <a:bodyPr/>
          <a:lstStyle/>
          <a:p>
            <a:fld id="{C1691109-F4F8-4597-962C-A4F4B7960636}" type="datetimeFigureOut">
              <a:rPr lang="en-US" smtClean="0"/>
              <a:t>10/28/2024</a:t>
            </a:fld>
            <a:endParaRPr lang="en-US"/>
          </a:p>
        </p:txBody>
      </p:sp>
      <p:sp>
        <p:nvSpPr>
          <p:cNvPr id="5" name="Footer Placeholder 4">
            <a:extLst>
              <a:ext uri="{FF2B5EF4-FFF2-40B4-BE49-F238E27FC236}">
                <a16:creationId xmlns:a16="http://schemas.microsoft.com/office/drawing/2014/main" id="{ED381296-9B7B-4EF3-89B3-8B33E6070F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C2FE59-6CD1-4D0F-8A06-10CA2D3836CD}"/>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3063695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AC77D-9BA0-4A3B-B823-2059DC3C3D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B811DB-C16F-4CED-97C6-73ABD71F33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E14D3C-7343-4DD7-B816-0D4D66BD61BF}"/>
              </a:ext>
            </a:extLst>
          </p:cNvPr>
          <p:cNvSpPr>
            <a:spLocks noGrp="1"/>
          </p:cNvSpPr>
          <p:nvPr>
            <p:ph type="dt" sz="half" idx="10"/>
          </p:nvPr>
        </p:nvSpPr>
        <p:spPr/>
        <p:txBody>
          <a:bodyPr/>
          <a:lstStyle/>
          <a:p>
            <a:fld id="{C1691109-F4F8-4597-962C-A4F4B7960636}" type="datetimeFigureOut">
              <a:rPr lang="en-US" smtClean="0"/>
              <a:t>10/28/2024</a:t>
            </a:fld>
            <a:endParaRPr lang="en-US"/>
          </a:p>
        </p:txBody>
      </p:sp>
      <p:sp>
        <p:nvSpPr>
          <p:cNvPr id="5" name="Footer Placeholder 4">
            <a:extLst>
              <a:ext uri="{FF2B5EF4-FFF2-40B4-BE49-F238E27FC236}">
                <a16:creationId xmlns:a16="http://schemas.microsoft.com/office/drawing/2014/main" id="{BE2409C8-4D7C-40EE-A12E-59CB555C72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1222D5-7193-4F59-83B4-3C19E8B14952}"/>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2892773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BEFA1-A4AB-4CF4-B02E-57AAED5719D6}"/>
              </a:ext>
            </a:extLst>
          </p:cNvPr>
          <p:cNvSpPr>
            <a:spLocks noGrp="1"/>
          </p:cNvSpPr>
          <p:nvPr>
            <p:ph type="title"/>
          </p:nvPr>
        </p:nvSpPr>
        <p:spPr>
          <a:xfrm>
            <a:off x="1621971" y="1709738"/>
            <a:ext cx="9165772" cy="2963271"/>
          </a:xfrm>
        </p:spPr>
        <p:txBody>
          <a:bodyPr anchor="b"/>
          <a:lstStyle>
            <a:lvl1pPr algn="ct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0AB406C-F19A-4393-9AD1-A300A7E452E8}"/>
              </a:ext>
            </a:extLst>
          </p:cNvPr>
          <p:cNvSpPr>
            <a:spLocks noGrp="1"/>
          </p:cNvSpPr>
          <p:nvPr>
            <p:ph type="body" idx="1"/>
          </p:nvPr>
        </p:nvSpPr>
        <p:spPr>
          <a:xfrm>
            <a:off x="1621971" y="4875028"/>
            <a:ext cx="9165772" cy="1052623"/>
          </a:xfrm>
        </p:spPr>
        <p:txBody>
          <a:bodyPr>
            <a:normAutofit/>
          </a:bodyPr>
          <a:lstStyle>
            <a:lvl1pPr marL="0" indent="0" algn="ctr">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B7D7AE7-47F6-4023-8D44-8BA1DAB05FF2}"/>
              </a:ext>
            </a:extLst>
          </p:cNvPr>
          <p:cNvSpPr>
            <a:spLocks noGrp="1"/>
          </p:cNvSpPr>
          <p:nvPr>
            <p:ph type="dt" sz="half" idx="10"/>
          </p:nvPr>
        </p:nvSpPr>
        <p:spPr/>
        <p:txBody>
          <a:bodyPr/>
          <a:lstStyle/>
          <a:p>
            <a:fld id="{C1691109-F4F8-4597-962C-A4F4B7960636}" type="datetimeFigureOut">
              <a:rPr lang="en-US" smtClean="0"/>
              <a:t>10/28/2024</a:t>
            </a:fld>
            <a:endParaRPr lang="en-US"/>
          </a:p>
        </p:txBody>
      </p:sp>
      <p:sp>
        <p:nvSpPr>
          <p:cNvPr id="5" name="Footer Placeholder 4">
            <a:extLst>
              <a:ext uri="{FF2B5EF4-FFF2-40B4-BE49-F238E27FC236}">
                <a16:creationId xmlns:a16="http://schemas.microsoft.com/office/drawing/2014/main" id="{57AB32FC-A974-44FC-9804-F871EE51DF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59ADE9-F40E-4E3B-AB8D-68CB1F4854A5}"/>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3370050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4D816-3E01-4EFD-AD9C-783D674DA6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F53D69-34A7-451D-A902-5F6CD13343FE}"/>
              </a:ext>
            </a:extLst>
          </p:cNvPr>
          <p:cNvSpPr>
            <a:spLocks noGrp="1"/>
          </p:cNvSpPr>
          <p:nvPr>
            <p:ph sz="half" idx="1"/>
          </p:nvPr>
        </p:nvSpPr>
        <p:spPr>
          <a:xfrm>
            <a:off x="1020722" y="2095500"/>
            <a:ext cx="4999077" cy="39732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16E1E0E2-7D34-48E0-8795-546D2F00E2CF}"/>
              </a:ext>
            </a:extLst>
          </p:cNvPr>
          <p:cNvSpPr>
            <a:spLocks noGrp="1"/>
          </p:cNvSpPr>
          <p:nvPr>
            <p:ph sz="half" idx="2"/>
          </p:nvPr>
        </p:nvSpPr>
        <p:spPr>
          <a:xfrm>
            <a:off x="6281056" y="2095500"/>
            <a:ext cx="5072743" cy="39732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4E005476-6B6D-4BA3-919B-5335D6429852}"/>
              </a:ext>
            </a:extLst>
          </p:cNvPr>
          <p:cNvSpPr>
            <a:spLocks noGrp="1"/>
          </p:cNvSpPr>
          <p:nvPr>
            <p:ph type="dt" sz="half" idx="10"/>
          </p:nvPr>
        </p:nvSpPr>
        <p:spPr/>
        <p:txBody>
          <a:bodyPr/>
          <a:lstStyle/>
          <a:p>
            <a:fld id="{C1691109-F4F8-4597-962C-A4F4B7960636}" type="datetimeFigureOut">
              <a:rPr lang="en-US" smtClean="0"/>
              <a:t>10/28/2024</a:t>
            </a:fld>
            <a:endParaRPr lang="en-US"/>
          </a:p>
        </p:txBody>
      </p:sp>
      <p:sp>
        <p:nvSpPr>
          <p:cNvPr id="6" name="Footer Placeholder 5">
            <a:extLst>
              <a:ext uri="{FF2B5EF4-FFF2-40B4-BE49-F238E27FC236}">
                <a16:creationId xmlns:a16="http://schemas.microsoft.com/office/drawing/2014/main" id="{F5DB6D41-07E2-4F6D-BB39-217957FE76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E0CA9C-BFED-484F-B765-EA8CE4B4B783}"/>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193541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74AD2-5208-4201-90A7-F961876195F8}"/>
              </a:ext>
            </a:extLst>
          </p:cNvPr>
          <p:cNvSpPr>
            <a:spLocks noGrp="1"/>
          </p:cNvSpPr>
          <p:nvPr>
            <p:ph type="title"/>
          </p:nvPr>
        </p:nvSpPr>
        <p:spPr>
          <a:xfrm>
            <a:off x="1028700" y="702129"/>
            <a:ext cx="10326688" cy="1125675"/>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D3A3FF53-BE24-42E9-BA12-BC5863CBFF1B}"/>
              </a:ext>
            </a:extLst>
          </p:cNvPr>
          <p:cNvSpPr>
            <a:spLocks noGrp="1"/>
          </p:cNvSpPr>
          <p:nvPr>
            <p:ph type="body" idx="1"/>
          </p:nvPr>
        </p:nvSpPr>
        <p:spPr>
          <a:xfrm>
            <a:off x="1028700" y="1827804"/>
            <a:ext cx="4968875" cy="8143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67A84776-6678-4D27-9BE9-5D83FC9E884F}"/>
              </a:ext>
            </a:extLst>
          </p:cNvPr>
          <p:cNvSpPr>
            <a:spLocks noGrp="1"/>
          </p:cNvSpPr>
          <p:nvPr>
            <p:ph sz="half" idx="2"/>
          </p:nvPr>
        </p:nvSpPr>
        <p:spPr>
          <a:xfrm>
            <a:off x="1028700" y="2642191"/>
            <a:ext cx="4968875" cy="340241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58BCA2E2-5B30-43B4-8FCD-23015451F221}"/>
              </a:ext>
            </a:extLst>
          </p:cNvPr>
          <p:cNvSpPr>
            <a:spLocks noGrp="1"/>
          </p:cNvSpPr>
          <p:nvPr>
            <p:ph type="body" sz="quarter" idx="3"/>
          </p:nvPr>
        </p:nvSpPr>
        <p:spPr>
          <a:xfrm>
            <a:off x="6281054" y="1827804"/>
            <a:ext cx="5087034" cy="8143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CDA7B7A1-E670-4E7E-AEBA-340893DE8EE5}"/>
              </a:ext>
            </a:extLst>
          </p:cNvPr>
          <p:cNvSpPr>
            <a:spLocks noGrp="1"/>
          </p:cNvSpPr>
          <p:nvPr>
            <p:ph sz="quarter" idx="4"/>
          </p:nvPr>
        </p:nvSpPr>
        <p:spPr>
          <a:xfrm>
            <a:off x="6281054" y="2642191"/>
            <a:ext cx="5087034" cy="340241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3244D3AE-982A-4CC3-8456-4D4B0E35D993}"/>
              </a:ext>
            </a:extLst>
          </p:cNvPr>
          <p:cNvSpPr>
            <a:spLocks noGrp="1"/>
          </p:cNvSpPr>
          <p:nvPr>
            <p:ph type="dt" sz="half" idx="10"/>
          </p:nvPr>
        </p:nvSpPr>
        <p:spPr/>
        <p:txBody>
          <a:bodyPr/>
          <a:lstStyle/>
          <a:p>
            <a:fld id="{C1691109-F4F8-4597-962C-A4F4B7960636}" type="datetimeFigureOut">
              <a:rPr lang="en-US" smtClean="0"/>
              <a:t>10/28/2024</a:t>
            </a:fld>
            <a:endParaRPr lang="en-US"/>
          </a:p>
        </p:txBody>
      </p:sp>
      <p:sp>
        <p:nvSpPr>
          <p:cNvPr id="8" name="Footer Placeholder 7">
            <a:extLst>
              <a:ext uri="{FF2B5EF4-FFF2-40B4-BE49-F238E27FC236}">
                <a16:creationId xmlns:a16="http://schemas.microsoft.com/office/drawing/2014/main" id="{56FE3087-09F9-4436-8236-8693EA4984D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C8413CB-0E24-4F96-AF8C-EE269ACCE783}"/>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2035365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55CAD1C-D319-4A48-8DF9-50699231C977}"/>
              </a:ext>
            </a:extLst>
          </p:cNvPr>
          <p:cNvSpPr>
            <a:spLocks noGrp="1"/>
          </p:cNvSpPr>
          <p:nvPr>
            <p:ph type="dt" sz="half" idx="10"/>
          </p:nvPr>
        </p:nvSpPr>
        <p:spPr/>
        <p:txBody>
          <a:bodyPr/>
          <a:lstStyle/>
          <a:p>
            <a:fld id="{C1691109-F4F8-4597-962C-A4F4B7960636}" type="datetimeFigureOut">
              <a:rPr lang="en-US" smtClean="0"/>
              <a:t>10/28/2024</a:t>
            </a:fld>
            <a:endParaRPr lang="en-US"/>
          </a:p>
        </p:txBody>
      </p:sp>
      <p:sp>
        <p:nvSpPr>
          <p:cNvPr id="4" name="Footer Placeholder 3">
            <a:extLst>
              <a:ext uri="{FF2B5EF4-FFF2-40B4-BE49-F238E27FC236}">
                <a16:creationId xmlns:a16="http://schemas.microsoft.com/office/drawing/2014/main" id="{FE3D0181-83E0-4AB1-B372-24D6C075B0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750352C-6317-4DD0-84C4-AE7DDAC55F0A}"/>
              </a:ext>
            </a:extLst>
          </p:cNvPr>
          <p:cNvSpPr>
            <a:spLocks noGrp="1"/>
          </p:cNvSpPr>
          <p:nvPr>
            <p:ph type="sldNum" sz="quarter" idx="12"/>
          </p:nvPr>
        </p:nvSpPr>
        <p:spPr/>
        <p:txBody>
          <a:bodyPr/>
          <a:lstStyle/>
          <a:p>
            <a:fld id="{7C7FAD9F-AEE9-406E-B720-57D2B9DB2816}" type="slidenum">
              <a:rPr lang="en-US" smtClean="0"/>
              <a:t>‹#›</a:t>
            </a:fld>
            <a:endParaRPr lang="en-US"/>
          </a:p>
        </p:txBody>
      </p:sp>
      <p:sp>
        <p:nvSpPr>
          <p:cNvPr id="6" name="Freeform: Shape 5">
            <a:extLst>
              <a:ext uri="{FF2B5EF4-FFF2-40B4-BE49-F238E27FC236}">
                <a16:creationId xmlns:a16="http://schemas.microsoft.com/office/drawing/2014/main" id="{48F340C5-9EBB-43D9-91F5-F767DBD59BBF}"/>
              </a:ext>
              <a:ext uri="{C183D7F6-B498-43B3-948B-1728B52AA6E4}">
                <adec:decorative xmlns:adec="http://schemas.microsoft.com/office/drawing/2017/decorative" val="1"/>
              </a:ext>
            </a:extLst>
          </p:cNvPr>
          <p:cNvSpPr/>
          <p:nvPr/>
        </p:nvSpPr>
        <p:spPr>
          <a:xfrm rot="492880">
            <a:off x="2401240" y="1130240"/>
            <a:ext cx="8982171" cy="5009917"/>
          </a:xfrm>
          <a:custGeom>
            <a:avLst/>
            <a:gdLst>
              <a:gd name="connsiteX0" fmla="*/ 284628 w 960507"/>
              <a:gd name="connsiteY0" fmla="*/ 725426 h 725435"/>
              <a:gd name="connsiteX1" fmla="*/ 429979 w 960507"/>
              <a:gd name="connsiteY1" fmla="*/ 636749 h 725435"/>
              <a:gd name="connsiteX2" fmla="*/ 805646 w 960507"/>
              <a:gd name="connsiteY2" fmla="*/ 523401 h 725435"/>
              <a:gd name="connsiteX3" fmla="*/ 954521 w 960507"/>
              <a:gd name="connsiteY3" fmla="*/ 257273 h 725435"/>
              <a:gd name="connsiteX4" fmla="*/ 674486 w 960507"/>
              <a:gd name="connsiteY4" fmla="*/ 5622 h 725435"/>
              <a:gd name="connsiteX5" fmla="*/ 15261 w 960507"/>
              <a:gd name="connsiteY5" fmla="*/ 246605 h 725435"/>
              <a:gd name="connsiteX6" fmla="*/ 217286 w 960507"/>
              <a:gd name="connsiteY6" fmla="*/ 650655 h 725435"/>
              <a:gd name="connsiteX7" fmla="*/ 284628 w 960507"/>
              <a:gd name="connsiteY7" fmla="*/ 725426 h 725435"/>
              <a:gd name="connsiteX0" fmla="*/ 284667 w 961601"/>
              <a:gd name="connsiteY0" fmla="*/ 725435 h 725435"/>
              <a:gd name="connsiteX1" fmla="*/ 430018 w 961601"/>
              <a:gd name="connsiteY1" fmla="*/ 636758 h 725435"/>
              <a:gd name="connsiteX2" fmla="*/ 820834 w 961601"/>
              <a:gd name="connsiteY2" fmla="*/ 548364 h 725435"/>
              <a:gd name="connsiteX3" fmla="*/ 954560 w 961601"/>
              <a:gd name="connsiteY3" fmla="*/ 257282 h 725435"/>
              <a:gd name="connsiteX4" fmla="*/ 674525 w 961601"/>
              <a:gd name="connsiteY4" fmla="*/ 5631 h 725435"/>
              <a:gd name="connsiteX5" fmla="*/ 15300 w 961601"/>
              <a:gd name="connsiteY5" fmla="*/ 246614 h 725435"/>
              <a:gd name="connsiteX6" fmla="*/ 217325 w 961601"/>
              <a:gd name="connsiteY6" fmla="*/ 650664 h 725435"/>
              <a:gd name="connsiteX7" fmla="*/ 284667 w 961601"/>
              <a:gd name="connsiteY7" fmla="*/ 725435 h 725435"/>
              <a:gd name="connsiteX0" fmla="*/ 284667 w 961601"/>
              <a:gd name="connsiteY0" fmla="*/ 725962 h 725962"/>
              <a:gd name="connsiteX1" fmla="*/ 430018 w 961601"/>
              <a:gd name="connsiteY1" fmla="*/ 637285 h 725962"/>
              <a:gd name="connsiteX2" fmla="*/ 820834 w 961601"/>
              <a:gd name="connsiteY2" fmla="*/ 548891 h 725962"/>
              <a:gd name="connsiteX3" fmla="*/ 954560 w 961601"/>
              <a:gd name="connsiteY3" fmla="*/ 257809 h 725962"/>
              <a:gd name="connsiteX4" fmla="*/ 674525 w 961601"/>
              <a:gd name="connsiteY4" fmla="*/ 6158 h 725962"/>
              <a:gd name="connsiteX5" fmla="*/ 15300 w 961601"/>
              <a:gd name="connsiteY5" fmla="*/ 247141 h 725962"/>
              <a:gd name="connsiteX6" fmla="*/ 217325 w 961601"/>
              <a:gd name="connsiteY6" fmla="*/ 651191 h 725962"/>
              <a:gd name="connsiteX7" fmla="*/ 284667 w 961601"/>
              <a:gd name="connsiteY7" fmla="*/ 725962 h 725962"/>
              <a:gd name="connsiteX0" fmla="*/ 410902 w 1087836"/>
              <a:gd name="connsiteY0" fmla="*/ 719810 h 719810"/>
              <a:gd name="connsiteX1" fmla="*/ 556253 w 1087836"/>
              <a:gd name="connsiteY1" fmla="*/ 631133 h 719810"/>
              <a:gd name="connsiteX2" fmla="*/ 947069 w 1087836"/>
              <a:gd name="connsiteY2" fmla="*/ 542739 h 719810"/>
              <a:gd name="connsiteX3" fmla="*/ 1080795 w 1087836"/>
              <a:gd name="connsiteY3" fmla="*/ 251657 h 719810"/>
              <a:gd name="connsiteX4" fmla="*/ 800760 w 1087836"/>
              <a:gd name="connsiteY4" fmla="*/ 6 h 719810"/>
              <a:gd name="connsiteX5" fmla="*/ 5261 w 1087836"/>
              <a:gd name="connsiteY5" fmla="*/ 248982 h 719810"/>
              <a:gd name="connsiteX6" fmla="*/ 343560 w 1087836"/>
              <a:gd name="connsiteY6" fmla="*/ 645039 h 719810"/>
              <a:gd name="connsiteX7" fmla="*/ 410902 w 1087836"/>
              <a:gd name="connsiteY7" fmla="*/ 719810 h 719810"/>
              <a:gd name="connsiteX0" fmla="*/ 412791 w 1089725"/>
              <a:gd name="connsiteY0" fmla="*/ 726835 h 726835"/>
              <a:gd name="connsiteX1" fmla="*/ 558142 w 1089725"/>
              <a:gd name="connsiteY1" fmla="*/ 638158 h 726835"/>
              <a:gd name="connsiteX2" fmla="*/ 948958 w 1089725"/>
              <a:gd name="connsiteY2" fmla="*/ 549764 h 726835"/>
              <a:gd name="connsiteX3" fmla="*/ 1082684 w 1089725"/>
              <a:gd name="connsiteY3" fmla="*/ 258682 h 726835"/>
              <a:gd name="connsiteX4" fmla="*/ 802649 w 1089725"/>
              <a:gd name="connsiteY4" fmla="*/ 7031 h 726835"/>
              <a:gd name="connsiteX5" fmla="*/ 171027 w 1089725"/>
              <a:gd name="connsiteY5" fmla="*/ 85967 h 726835"/>
              <a:gd name="connsiteX6" fmla="*/ 7150 w 1089725"/>
              <a:gd name="connsiteY6" fmla="*/ 256007 h 726835"/>
              <a:gd name="connsiteX7" fmla="*/ 345449 w 1089725"/>
              <a:gd name="connsiteY7" fmla="*/ 652064 h 726835"/>
              <a:gd name="connsiteX8" fmla="*/ 412791 w 1089725"/>
              <a:gd name="connsiteY8" fmla="*/ 726835 h 726835"/>
              <a:gd name="connsiteX0" fmla="*/ 409002 w 1085936"/>
              <a:gd name="connsiteY0" fmla="*/ 726835 h 726835"/>
              <a:gd name="connsiteX1" fmla="*/ 554353 w 1085936"/>
              <a:gd name="connsiteY1" fmla="*/ 638158 h 726835"/>
              <a:gd name="connsiteX2" fmla="*/ 945169 w 1085936"/>
              <a:gd name="connsiteY2" fmla="*/ 549764 h 726835"/>
              <a:gd name="connsiteX3" fmla="*/ 1078895 w 1085936"/>
              <a:gd name="connsiteY3" fmla="*/ 258682 h 726835"/>
              <a:gd name="connsiteX4" fmla="*/ 798860 w 1085936"/>
              <a:gd name="connsiteY4" fmla="*/ 7031 h 726835"/>
              <a:gd name="connsiteX5" fmla="*/ 167238 w 1085936"/>
              <a:gd name="connsiteY5" fmla="*/ 85967 h 726835"/>
              <a:gd name="connsiteX6" fmla="*/ 7460 w 1085936"/>
              <a:gd name="connsiteY6" fmla="*/ 285590 h 726835"/>
              <a:gd name="connsiteX7" fmla="*/ 341660 w 1085936"/>
              <a:gd name="connsiteY7" fmla="*/ 652064 h 726835"/>
              <a:gd name="connsiteX8" fmla="*/ 409002 w 1085936"/>
              <a:gd name="connsiteY8" fmla="*/ 726835 h 726835"/>
              <a:gd name="connsiteX0" fmla="*/ 409002 w 1085936"/>
              <a:gd name="connsiteY0" fmla="*/ 726835 h 726835"/>
              <a:gd name="connsiteX1" fmla="*/ 554353 w 1085936"/>
              <a:gd name="connsiteY1" fmla="*/ 638158 h 726835"/>
              <a:gd name="connsiteX2" fmla="*/ 945169 w 1085936"/>
              <a:gd name="connsiteY2" fmla="*/ 549764 h 726835"/>
              <a:gd name="connsiteX3" fmla="*/ 1078895 w 1085936"/>
              <a:gd name="connsiteY3" fmla="*/ 258682 h 726835"/>
              <a:gd name="connsiteX4" fmla="*/ 798860 w 1085936"/>
              <a:gd name="connsiteY4" fmla="*/ 7031 h 726835"/>
              <a:gd name="connsiteX5" fmla="*/ 167238 w 1085936"/>
              <a:gd name="connsiteY5" fmla="*/ 85967 h 726835"/>
              <a:gd name="connsiteX6" fmla="*/ 7460 w 1085936"/>
              <a:gd name="connsiteY6" fmla="*/ 285590 h 726835"/>
              <a:gd name="connsiteX7" fmla="*/ 341660 w 1085936"/>
              <a:gd name="connsiteY7" fmla="*/ 652064 h 726835"/>
              <a:gd name="connsiteX8" fmla="*/ 409002 w 1085936"/>
              <a:gd name="connsiteY8" fmla="*/ 726835 h 726835"/>
              <a:gd name="connsiteX0" fmla="*/ 407340 w 1084274"/>
              <a:gd name="connsiteY0" fmla="*/ 726835 h 726835"/>
              <a:gd name="connsiteX1" fmla="*/ 552691 w 1084274"/>
              <a:gd name="connsiteY1" fmla="*/ 638158 h 726835"/>
              <a:gd name="connsiteX2" fmla="*/ 943507 w 1084274"/>
              <a:gd name="connsiteY2" fmla="*/ 549764 h 726835"/>
              <a:gd name="connsiteX3" fmla="*/ 1077233 w 1084274"/>
              <a:gd name="connsiteY3" fmla="*/ 258682 h 726835"/>
              <a:gd name="connsiteX4" fmla="*/ 797198 w 1084274"/>
              <a:gd name="connsiteY4" fmla="*/ 7031 h 726835"/>
              <a:gd name="connsiteX5" fmla="*/ 165576 w 1084274"/>
              <a:gd name="connsiteY5" fmla="*/ 85967 h 726835"/>
              <a:gd name="connsiteX6" fmla="*/ 5798 w 1084274"/>
              <a:gd name="connsiteY6" fmla="*/ 285590 h 726835"/>
              <a:gd name="connsiteX7" fmla="*/ 339998 w 1084274"/>
              <a:gd name="connsiteY7" fmla="*/ 652064 h 726835"/>
              <a:gd name="connsiteX8" fmla="*/ 407340 w 1084274"/>
              <a:gd name="connsiteY8" fmla="*/ 726835 h 726835"/>
              <a:gd name="connsiteX0" fmla="*/ 405193 w 1082127"/>
              <a:gd name="connsiteY0" fmla="*/ 726835 h 726835"/>
              <a:gd name="connsiteX1" fmla="*/ 550544 w 1082127"/>
              <a:gd name="connsiteY1" fmla="*/ 638158 h 726835"/>
              <a:gd name="connsiteX2" fmla="*/ 941360 w 1082127"/>
              <a:gd name="connsiteY2" fmla="*/ 549764 h 726835"/>
              <a:gd name="connsiteX3" fmla="*/ 1075086 w 1082127"/>
              <a:gd name="connsiteY3" fmla="*/ 258682 h 726835"/>
              <a:gd name="connsiteX4" fmla="*/ 795051 w 1082127"/>
              <a:gd name="connsiteY4" fmla="*/ 7031 h 726835"/>
              <a:gd name="connsiteX5" fmla="*/ 163429 w 1082127"/>
              <a:gd name="connsiteY5" fmla="*/ 85967 h 726835"/>
              <a:gd name="connsiteX6" fmla="*/ 5959 w 1082127"/>
              <a:gd name="connsiteY6" fmla="*/ 336874 h 726835"/>
              <a:gd name="connsiteX7" fmla="*/ 337851 w 1082127"/>
              <a:gd name="connsiteY7" fmla="*/ 652064 h 726835"/>
              <a:gd name="connsiteX8" fmla="*/ 405193 w 1082127"/>
              <a:gd name="connsiteY8" fmla="*/ 726835 h 726835"/>
              <a:gd name="connsiteX0" fmla="*/ 405097 w 1082031"/>
              <a:gd name="connsiteY0" fmla="*/ 727553 h 727553"/>
              <a:gd name="connsiteX1" fmla="*/ 550448 w 1082031"/>
              <a:gd name="connsiteY1" fmla="*/ 638876 h 727553"/>
              <a:gd name="connsiteX2" fmla="*/ 941264 w 1082031"/>
              <a:gd name="connsiteY2" fmla="*/ 550482 h 727553"/>
              <a:gd name="connsiteX3" fmla="*/ 1074990 w 1082031"/>
              <a:gd name="connsiteY3" fmla="*/ 259400 h 727553"/>
              <a:gd name="connsiteX4" fmla="*/ 794955 w 1082031"/>
              <a:gd name="connsiteY4" fmla="*/ 7749 h 727553"/>
              <a:gd name="connsiteX5" fmla="*/ 164686 w 1082031"/>
              <a:gd name="connsiteY5" fmla="*/ 81610 h 727553"/>
              <a:gd name="connsiteX6" fmla="*/ 5863 w 1082031"/>
              <a:gd name="connsiteY6" fmla="*/ 337592 h 727553"/>
              <a:gd name="connsiteX7" fmla="*/ 337755 w 1082031"/>
              <a:gd name="connsiteY7" fmla="*/ 652782 h 727553"/>
              <a:gd name="connsiteX8" fmla="*/ 405097 w 1082031"/>
              <a:gd name="connsiteY8" fmla="*/ 727553 h 727553"/>
              <a:gd name="connsiteX0" fmla="*/ 427815 w 1104749"/>
              <a:gd name="connsiteY0" fmla="*/ 727553 h 727553"/>
              <a:gd name="connsiteX1" fmla="*/ 573166 w 1104749"/>
              <a:gd name="connsiteY1" fmla="*/ 638876 h 727553"/>
              <a:gd name="connsiteX2" fmla="*/ 963982 w 1104749"/>
              <a:gd name="connsiteY2" fmla="*/ 550482 h 727553"/>
              <a:gd name="connsiteX3" fmla="*/ 1097708 w 1104749"/>
              <a:gd name="connsiteY3" fmla="*/ 259400 h 727553"/>
              <a:gd name="connsiteX4" fmla="*/ 817673 w 1104749"/>
              <a:gd name="connsiteY4" fmla="*/ 7749 h 727553"/>
              <a:gd name="connsiteX5" fmla="*/ 187404 w 1104749"/>
              <a:gd name="connsiteY5" fmla="*/ 81610 h 727553"/>
              <a:gd name="connsiteX6" fmla="*/ 4537 w 1104749"/>
              <a:gd name="connsiteY6" fmla="*/ 344274 h 727553"/>
              <a:gd name="connsiteX7" fmla="*/ 360473 w 1104749"/>
              <a:gd name="connsiteY7" fmla="*/ 652782 h 727553"/>
              <a:gd name="connsiteX8" fmla="*/ 427815 w 1104749"/>
              <a:gd name="connsiteY8" fmla="*/ 727553 h 727553"/>
              <a:gd name="connsiteX0" fmla="*/ 423278 w 1100212"/>
              <a:gd name="connsiteY0" fmla="*/ 727553 h 727553"/>
              <a:gd name="connsiteX1" fmla="*/ 568629 w 1100212"/>
              <a:gd name="connsiteY1" fmla="*/ 638876 h 727553"/>
              <a:gd name="connsiteX2" fmla="*/ 959445 w 1100212"/>
              <a:gd name="connsiteY2" fmla="*/ 550482 h 727553"/>
              <a:gd name="connsiteX3" fmla="*/ 1093171 w 1100212"/>
              <a:gd name="connsiteY3" fmla="*/ 259400 h 727553"/>
              <a:gd name="connsiteX4" fmla="*/ 813136 w 1100212"/>
              <a:gd name="connsiteY4" fmla="*/ 7749 h 727553"/>
              <a:gd name="connsiteX5" fmla="*/ 182867 w 1100212"/>
              <a:gd name="connsiteY5" fmla="*/ 81610 h 727553"/>
              <a:gd name="connsiteX6" fmla="*/ 0 w 1100212"/>
              <a:gd name="connsiteY6" fmla="*/ 344274 h 727553"/>
              <a:gd name="connsiteX7" fmla="*/ 355936 w 1100212"/>
              <a:gd name="connsiteY7" fmla="*/ 652782 h 727553"/>
              <a:gd name="connsiteX8" fmla="*/ 423278 w 1100212"/>
              <a:gd name="connsiteY8" fmla="*/ 727553 h 727553"/>
              <a:gd name="connsiteX0" fmla="*/ 423278 w 1100212"/>
              <a:gd name="connsiteY0" fmla="*/ 727553 h 727553"/>
              <a:gd name="connsiteX1" fmla="*/ 568629 w 1100212"/>
              <a:gd name="connsiteY1" fmla="*/ 638876 h 727553"/>
              <a:gd name="connsiteX2" fmla="*/ 959445 w 1100212"/>
              <a:gd name="connsiteY2" fmla="*/ 550482 h 727553"/>
              <a:gd name="connsiteX3" fmla="*/ 1093171 w 1100212"/>
              <a:gd name="connsiteY3" fmla="*/ 259400 h 727553"/>
              <a:gd name="connsiteX4" fmla="*/ 813136 w 1100212"/>
              <a:gd name="connsiteY4" fmla="*/ 7749 h 727553"/>
              <a:gd name="connsiteX5" fmla="*/ 182867 w 1100212"/>
              <a:gd name="connsiteY5" fmla="*/ 81610 h 727553"/>
              <a:gd name="connsiteX6" fmla="*/ 0 w 1100212"/>
              <a:gd name="connsiteY6" fmla="*/ 344274 h 727553"/>
              <a:gd name="connsiteX7" fmla="*/ 355936 w 1100212"/>
              <a:gd name="connsiteY7" fmla="*/ 652782 h 727553"/>
              <a:gd name="connsiteX8" fmla="*/ 423278 w 1100212"/>
              <a:gd name="connsiteY8" fmla="*/ 727553 h 727553"/>
              <a:gd name="connsiteX0" fmla="*/ 437503 w 1114437"/>
              <a:gd name="connsiteY0" fmla="*/ 727553 h 727553"/>
              <a:gd name="connsiteX1" fmla="*/ 582854 w 1114437"/>
              <a:gd name="connsiteY1" fmla="*/ 638876 h 727553"/>
              <a:gd name="connsiteX2" fmla="*/ 973670 w 1114437"/>
              <a:gd name="connsiteY2" fmla="*/ 550482 h 727553"/>
              <a:gd name="connsiteX3" fmla="*/ 1107396 w 1114437"/>
              <a:gd name="connsiteY3" fmla="*/ 259400 h 727553"/>
              <a:gd name="connsiteX4" fmla="*/ 827361 w 1114437"/>
              <a:gd name="connsiteY4" fmla="*/ 7749 h 727553"/>
              <a:gd name="connsiteX5" fmla="*/ 197092 w 1114437"/>
              <a:gd name="connsiteY5" fmla="*/ 81610 h 727553"/>
              <a:gd name="connsiteX6" fmla="*/ 0 w 1114437"/>
              <a:gd name="connsiteY6" fmla="*/ 341962 h 727553"/>
              <a:gd name="connsiteX7" fmla="*/ 370161 w 1114437"/>
              <a:gd name="connsiteY7" fmla="*/ 652782 h 727553"/>
              <a:gd name="connsiteX8" fmla="*/ 437503 w 1114437"/>
              <a:gd name="connsiteY8" fmla="*/ 727553 h 727553"/>
              <a:gd name="connsiteX0" fmla="*/ 463684 w 1140618"/>
              <a:gd name="connsiteY0" fmla="*/ 727553 h 727553"/>
              <a:gd name="connsiteX1" fmla="*/ 609035 w 1140618"/>
              <a:gd name="connsiteY1" fmla="*/ 638876 h 727553"/>
              <a:gd name="connsiteX2" fmla="*/ 999851 w 1140618"/>
              <a:gd name="connsiteY2" fmla="*/ 550482 h 727553"/>
              <a:gd name="connsiteX3" fmla="*/ 1133577 w 1140618"/>
              <a:gd name="connsiteY3" fmla="*/ 259400 h 727553"/>
              <a:gd name="connsiteX4" fmla="*/ 853542 w 1140618"/>
              <a:gd name="connsiteY4" fmla="*/ 7749 h 727553"/>
              <a:gd name="connsiteX5" fmla="*/ 223273 w 1140618"/>
              <a:gd name="connsiteY5" fmla="*/ 81610 h 727553"/>
              <a:gd name="connsiteX6" fmla="*/ 0 w 1140618"/>
              <a:gd name="connsiteY6" fmla="*/ 343816 h 727553"/>
              <a:gd name="connsiteX7" fmla="*/ 396342 w 1140618"/>
              <a:gd name="connsiteY7" fmla="*/ 652782 h 727553"/>
              <a:gd name="connsiteX8" fmla="*/ 463684 w 1140618"/>
              <a:gd name="connsiteY8" fmla="*/ 727553 h 727553"/>
              <a:gd name="connsiteX0" fmla="*/ 463684 w 1140714"/>
              <a:gd name="connsiteY0" fmla="*/ 719277 h 719277"/>
              <a:gd name="connsiteX1" fmla="*/ 609035 w 1140714"/>
              <a:gd name="connsiteY1" fmla="*/ 630600 h 719277"/>
              <a:gd name="connsiteX2" fmla="*/ 999851 w 1140714"/>
              <a:gd name="connsiteY2" fmla="*/ 542206 h 719277"/>
              <a:gd name="connsiteX3" fmla="*/ 1133577 w 1140714"/>
              <a:gd name="connsiteY3" fmla="*/ 251124 h 719277"/>
              <a:gd name="connsiteX4" fmla="*/ 852002 w 1140714"/>
              <a:gd name="connsiteY4" fmla="*/ 8636 h 719277"/>
              <a:gd name="connsiteX5" fmla="*/ 223273 w 1140714"/>
              <a:gd name="connsiteY5" fmla="*/ 73334 h 719277"/>
              <a:gd name="connsiteX6" fmla="*/ 0 w 1140714"/>
              <a:gd name="connsiteY6" fmla="*/ 335540 h 719277"/>
              <a:gd name="connsiteX7" fmla="*/ 396342 w 1140714"/>
              <a:gd name="connsiteY7" fmla="*/ 644506 h 719277"/>
              <a:gd name="connsiteX8" fmla="*/ 463684 w 1140714"/>
              <a:gd name="connsiteY8" fmla="*/ 719277 h 719277"/>
              <a:gd name="connsiteX0" fmla="*/ 463684 w 1140714"/>
              <a:gd name="connsiteY0" fmla="*/ 721380 h 721380"/>
              <a:gd name="connsiteX1" fmla="*/ 609035 w 1140714"/>
              <a:gd name="connsiteY1" fmla="*/ 632703 h 721380"/>
              <a:gd name="connsiteX2" fmla="*/ 999851 w 1140714"/>
              <a:gd name="connsiteY2" fmla="*/ 544309 h 721380"/>
              <a:gd name="connsiteX3" fmla="*/ 1133577 w 1140714"/>
              <a:gd name="connsiteY3" fmla="*/ 253227 h 721380"/>
              <a:gd name="connsiteX4" fmla="*/ 852002 w 1140714"/>
              <a:gd name="connsiteY4" fmla="*/ 10739 h 721380"/>
              <a:gd name="connsiteX5" fmla="*/ 223273 w 1140714"/>
              <a:gd name="connsiteY5" fmla="*/ 64441 h 721380"/>
              <a:gd name="connsiteX6" fmla="*/ 0 w 1140714"/>
              <a:gd name="connsiteY6" fmla="*/ 337643 h 721380"/>
              <a:gd name="connsiteX7" fmla="*/ 396342 w 1140714"/>
              <a:gd name="connsiteY7" fmla="*/ 646609 h 721380"/>
              <a:gd name="connsiteX8" fmla="*/ 463684 w 1140714"/>
              <a:gd name="connsiteY8" fmla="*/ 721380 h 721380"/>
              <a:gd name="connsiteX0" fmla="*/ 463684 w 1140714"/>
              <a:gd name="connsiteY0" fmla="*/ 721380 h 721380"/>
              <a:gd name="connsiteX1" fmla="*/ 609035 w 1140714"/>
              <a:gd name="connsiteY1" fmla="*/ 632703 h 721380"/>
              <a:gd name="connsiteX2" fmla="*/ 999851 w 1140714"/>
              <a:gd name="connsiteY2" fmla="*/ 544309 h 721380"/>
              <a:gd name="connsiteX3" fmla="*/ 1133577 w 1140714"/>
              <a:gd name="connsiteY3" fmla="*/ 253227 h 721380"/>
              <a:gd name="connsiteX4" fmla="*/ 852002 w 1140714"/>
              <a:gd name="connsiteY4" fmla="*/ 10739 h 721380"/>
              <a:gd name="connsiteX5" fmla="*/ 223273 w 1140714"/>
              <a:gd name="connsiteY5" fmla="*/ 64441 h 721380"/>
              <a:gd name="connsiteX6" fmla="*/ 0 w 1140714"/>
              <a:gd name="connsiteY6" fmla="*/ 337643 h 721380"/>
              <a:gd name="connsiteX7" fmla="*/ 396342 w 1140714"/>
              <a:gd name="connsiteY7" fmla="*/ 646609 h 721380"/>
              <a:gd name="connsiteX8" fmla="*/ 463684 w 1140714"/>
              <a:gd name="connsiteY8" fmla="*/ 721380 h 721380"/>
              <a:gd name="connsiteX0" fmla="*/ 463684 w 1138513"/>
              <a:gd name="connsiteY0" fmla="*/ 721380 h 721380"/>
              <a:gd name="connsiteX1" fmla="*/ 610575 w 1138513"/>
              <a:gd name="connsiteY1" fmla="*/ 643699 h 721380"/>
              <a:gd name="connsiteX2" fmla="*/ 999851 w 1138513"/>
              <a:gd name="connsiteY2" fmla="*/ 544309 h 721380"/>
              <a:gd name="connsiteX3" fmla="*/ 1133577 w 1138513"/>
              <a:gd name="connsiteY3" fmla="*/ 253227 h 721380"/>
              <a:gd name="connsiteX4" fmla="*/ 852002 w 1138513"/>
              <a:gd name="connsiteY4" fmla="*/ 10739 h 721380"/>
              <a:gd name="connsiteX5" fmla="*/ 223273 w 1138513"/>
              <a:gd name="connsiteY5" fmla="*/ 64441 h 721380"/>
              <a:gd name="connsiteX6" fmla="*/ 0 w 1138513"/>
              <a:gd name="connsiteY6" fmla="*/ 337643 h 721380"/>
              <a:gd name="connsiteX7" fmla="*/ 396342 w 1138513"/>
              <a:gd name="connsiteY7" fmla="*/ 646609 h 721380"/>
              <a:gd name="connsiteX8" fmla="*/ 463684 w 1138513"/>
              <a:gd name="connsiteY8" fmla="*/ 721380 h 721380"/>
              <a:gd name="connsiteX0" fmla="*/ 463684 w 1138513"/>
              <a:gd name="connsiteY0" fmla="*/ 721380 h 721380"/>
              <a:gd name="connsiteX1" fmla="*/ 610575 w 1138513"/>
              <a:gd name="connsiteY1" fmla="*/ 643699 h 721380"/>
              <a:gd name="connsiteX2" fmla="*/ 999851 w 1138513"/>
              <a:gd name="connsiteY2" fmla="*/ 544309 h 721380"/>
              <a:gd name="connsiteX3" fmla="*/ 1133577 w 1138513"/>
              <a:gd name="connsiteY3" fmla="*/ 253227 h 721380"/>
              <a:gd name="connsiteX4" fmla="*/ 852002 w 1138513"/>
              <a:gd name="connsiteY4" fmla="*/ 10739 h 721380"/>
              <a:gd name="connsiteX5" fmla="*/ 223273 w 1138513"/>
              <a:gd name="connsiteY5" fmla="*/ 64441 h 721380"/>
              <a:gd name="connsiteX6" fmla="*/ 0 w 1138513"/>
              <a:gd name="connsiteY6" fmla="*/ 337643 h 721380"/>
              <a:gd name="connsiteX7" fmla="*/ 396342 w 1138513"/>
              <a:gd name="connsiteY7" fmla="*/ 646609 h 721380"/>
              <a:gd name="connsiteX8" fmla="*/ 463684 w 1138513"/>
              <a:gd name="connsiteY8" fmla="*/ 721380 h 721380"/>
              <a:gd name="connsiteX0" fmla="*/ 463684 w 1136732"/>
              <a:gd name="connsiteY0" fmla="*/ 721380 h 721380"/>
              <a:gd name="connsiteX1" fmla="*/ 610575 w 1136732"/>
              <a:gd name="connsiteY1" fmla="*/ 643699 h 721380"/>
              <a:gd name="connsiteX2" fmla="*/ 999851 w 1136732"/>
              <a:gd name="connsiteY2" fmla="*/ 544309 h 721380"/>
              <a:gd name="connsiteX3" fmla="*/ 1133577 w 1136732"/>
              <a:gd name="connsiteY3" fmla="*/ 253227 h 721380"/>
              <a:gd name="connsiteX4" fmla="*/ 852002 w 1136732"/>
              <a:gd name="connsiteY4" fmla="*/ 10739 h 721380"/>
              <a:gd name="connsiteX5" fmla="*/ 223273 w 1136732"/>
              <a:gd name="connsiteY5" fmla="*/ 64441 h 721380"/>
              <a:gd name="connsiteX6" fmla="*/ 0 w 1136732"/>
              <a:gd name="connsiteY6" fmla="*/ 337643 h 721380"/>
              <a:gd name="connsiteX7" fmla="*/ 396342 w 1136732"/>
              <a:gd name="connsiteY7" fmla="*/ 646609 h 721380"/>
              <a:gd name="connsiteX8" fmla="*/ 463684 w 1136732"/>
              <a:gd name="connsiteY8" fmla="*/ 721380 h 721380"/>
              <a:gd name="connsiteX0" fmla="*/ 463684 w 1121891"/>
              <a:gd name="connsiteY0" fmla="*/ 721255 h 721255"/>
              <a:gd name="connsiteX1" fmla="*/ 610575 w 1121891"/>
              <a:gd name="connsiteY1" fmla="*/ 643574 h 721255"/>
              <a:gd name="connsiteX2" fmla="*/ 999851 w 1121891"/>
              <a:gd name="connsiteY2" fmla="*/ 544184 h 721255"/>
              <a:gd name="connsiteX3" fmla="*/ 1118177 w 1121891"/>
              <a:gd name="connsiteY3" fmla="*/ 251269 h 721255"/>
              <a:gd name="connsiteX4" fmla="*/ 852002 w 1121891"/>
              <a:gd name="connsiteY4" fmla="*/ 10614 h 721255"/>
              <a:gd name="connsiteX5" fmla="*/ 223273 w 1121891"/>
              <a:gd name="connsiteY5" fmla="*/ 64316 h 721255"/>
              <a:gd name="connsiteX6" fmla="*/ 0 w 1121891"/>
              <a:gd name="connsiteY6" fmla="*/ 337518 h 721255"/>
              <a:gd name="connsiteX7" fmla="*/ 396342 w 1121891"/>
              <a:gd name="connsiteY7" fmla="*/ 646484 h 721255"/>
              <a:gd name="connsiteX8" fmla="*/ 463684 w 1121891"/>
              <a:gd name="connsiteY8" fmla="*/ 721255 h 721255"/>
              <a:gd name="connsiteX0" fmla="*/ 463684 w 1123864"/>
              <a:gd name="connsiteY0" fmla="*/ 721255 h 721255"/>
              <a:gd name="connsiteX1" fmla="*/ 610575 w 1123864"/>
              <a:gd name="connsiteY1" fmla="*/ 643574 h 721255"/>
              <a:gd name="connsiteX2" fmla="*/ 999851 w 1123864"/>
              <a:gd name="connsiteY2" fmla="*/ 549682 h 721255"/>
              <a:gd name="connsiteX3" fmla="*/ 1118177 w 1123864"/>
              <a:gd name="connsiteY3" fmla="*/ 251269 h 721255"/>
              <a:gd name="connsiteX4" fmla="*/ 852002 w 1123864"/>
              <a:gd name="connsiteY4" fmla="*/ 10614 h 721255"/>
              <a:gd name="connsiteX5" fmla="*/ 223273 w 1123864"/>
              <a:gd name="connsiteY5" fmla="*/ 64316 h 721255"/>
              <a:gd name="connsiteX6" fmla="*/ 0 w 1123864"/>
              <a:gd name="connsiteY6" fmla="*/ 337518 h 721255"/>
              <a:gd name="connsiteX7" fmla="*/ 396342 w 1123864"/>
              <a:gd name="connsiteY7" fmla="*/ 646484 h 721255"/>
              <a:gd name="connsiteX8" fmla="*/ 463684 w 1123864"/>
              <a:gd name="connsiteY8" fmla="*/ 721255 h 721255"/>
              <a:gd name="connsiteX0" fmla="*/ 463684 w 1123864"/>
              <a:gd name="connsiteY0" fmla="*/ 721255 h 721255"/>
              <a:gd name="connsiteX1" fmla="*/ 610575 w 1123864"/>
              <a:gd name="connsiteY1" fmla="*/ 643574 h 721255"/>
              <a:gd name="connsiteX2" fmla="*/ 999851 w 1123864"/>
              <a:gd name="connsiteY2" fmla="*/ 549682 h 721255"/>
              <a:gd name="connsiteX3" fmla="*/ 1118177 w 1123864"/>
              <a:gd name="connsiteY3" fmla="*/ 251269 h 721255"/>
              <a:gd name="connsiteX4" fmla="*/ 852002 w 1123864"/>
              <a:gd name="connsiteY4" fmla="*/ 10614 h 721255"/>
              <a:gd name="connsiteX5" fmla="*/ 223273 w 1123864"/>
              <a:gd name="connsiteY5" fmla="*/ 64316 h 721255"/>
              <a:gd name="connsiteX6" fmla="*/ 0 w 1123864"/>
              <a:gd name="connsiteY6" fmla="*/ 337518 h 721255"/>
              <a:gd name="connsiteX7" fmla="*/ 396342 w 1123864"/>
              <a:gd name="connsiteY7" fmla="*/ 646484 h 721255"/>
              <a:gd name="connsiteX8" fmla="*/ 463684 w 1123864"/>
              <a:gd name="connsiteY8" fmla="*/ 721255 h 721255"/>
              <a:gd name="connsiteX0" fmla="*/ 463684 w 1123354"/>
              <a:gd name="connsiteY0" fmla="*/ 721255 h 721255"/>
              <a:gd name="connsiteX1" fmla="*/ 610575 w 1123354"/>
              <a:gd name="connsiteY1" fmla="*/ 643574 h 721255"/>
              <a:gd name="connsiteX2" fmla="*/ 999851 w 1123354"/>
              <a:gd name="connsiteY2" fmla="*/ 549682 h 721255"/>
              <a:gd name="connsiteX3" fmla="*/ 1118177 w 1123354"/>
              <a:gd name="connsiteY3" fmla="*/ 251269 h 721255"/>
              <a:gd name="connsiteX4" fmla="*/ 852002 w 1123354"/>
              <a:gd name="connsiteY4" fmla="*/ 10614 h 721255"/>
              <a:gd name="connsiteX5" fmla="*/ 223273 w 1123354"/>
              <a:gd name="connsiteY5" fmla="*/ 64316 h 721255"/>
              <a:gd name="connsiteX6" fmla="*/ 0 w 1123354"/>
              <a:gd name="connsiteY6" fmla="*/ 337518 h 721255"/>
              <a:gd name="connsiteX7" fmla="*/ 396342 w 1123354"/>
              <a:gd name="connsiteY7" fmla="*/ 646484 h 721255"/>
              <a:gd name="connsiteX8" fmla="*/ 463684 w 1123354"/>
              <a:gd name="connsiteY8" fmla="*/ 721255 h 721255"/>
              <a:gd name="connsiteX0" fmla="*/ 411324 w 1070994"/>
              <a:gd name="connsiteY0" fmla="*/ 721255 h 721255"/>
              <a:gd name="connsiteX1" fmla="*/ 558215 w 1070994"/>
              <a:gd name="connsiteY1" fmla="*/ 643574 h 721255"/>
              <a:gd name="connsiteX2" fmla="*/ 947491 w 1070994"/>
              <a:gd name="connsiteY2" fmla="*/ 549682 h 721255"/>
              <a:gd name="connsiteX3" fmla="*/ 1065817 w 1070994"/>
              <a:gd name="connsiteY3" fmla="*/ 251269 h 721255"/>
              <a:gd name="connsiteX4" fmla="*/ 799642 w 1070994"/>
              <a:gd name="connsiteY4" fmla="*/ 10614 h 721255"/>
              <a:gd name="connsiteX5" fmla="*/ 170913 w 1070994"/>
              <a:gd name="connsiteY5" fmla="*/ 64316 h 721255"/>
              <a:gd name="connsiteX6" fmla="*/ 0 w 1070994"/>
              <a:gd name="connsiteY6" fmla="*/ 339351 h 721255"/>
              <a:gd name="connsiteX7" fmla="*/ 343982 w 1070994"/>
              <a:gd name="connsiteY7" fmla="*/ 646484 h 721255"/>
              <a:gd name="connsiteX8" fmla="*/ 411324 w 1070994"/>
              <a:gd name="connsiteY8" fmla="*/ 721255 h 721255"/>
              <a:gd name="connsiteX0" fmla="*/ 391304 w 1050974"/>
              <a:gd name="connsiteY0" fmla="*/ 721255 h 721255"/>
              <a:gd name="connsiteX1" fmla="*/ 538195 w 1050974"/>
              <a:gd name="connsiteY1" fmla="*/ 643574 h 721255"/>
              <a:gd name="connsiteX2" fmla="*/ 927471 w 1050974"/>
              <a:gd name="connsiteY2" fmla="*/ 549682 h 721255"/>
              <a:gd name="connsiteX3" fmla="*/ 1045797 w 1050974"/>
              <a:gd name="connsiteY3" fmla="*/ 251269 h 721255"/>
              <a:gd name="connsiteX4" fmla="*/ 779622 w 1050974"/>
              <a:gd name="connsiteY4" fmla="*/ 10614 h 721255"/>
              <a:gd name="connsiteX5" fmla="*/ 150893 w 1050974"/>
              <a:gd name="connsiteY5" fmla="*/ 64316 h 721255"/>
              <a:gd name="connsiteX6" fmla="*/ 0 w 1050974"/>
              <a:gd name="connsiteY6" fmla="*/ 339351 h 721255"/>
              <a:gd name="connsiteX7" fmla="*/ 323962 w 1050974"/>
              <a:gd name="connsiteY7" fmla="*/ 646484 h 721255"/>
              <a:gd name="connsiteX8" fmla="*/ 391304 w 1050974"/>
              <a:gd name="connsiteY8" fmla="*/ 721255 h 721255"/>
              <a:gd name="connsiteX0" fmla="*/ 391304 w 1050974"/>
              <a:gd name="connsiteY0" fmla="*/ 721255 h 721255"/>
              <a:gd name="connsiteX1" fmla="*/ 538195 w 1050974"/>
              <a:gd name="connsiteY1" fmla="*/ 643574 h 721255"/>
              <a:gd name="connsiteX2" fmla="*/ 927471 w 1050974"/>
              <a:gd name="connsiteY2" fmla="*/ 549682 h 721255"/>
              <a:gd name="connsiteX3" fmla="*/ 1045797 w 1050974"/>
              <a:gd name="connsiteY3" fmla="*/ 251269 h 721255"/>
              <a:gd name="connsiteX4" fmla="*/ 779622 w 1050974"/>
              <a:gd name="connsiteY4" fmla="*/ 10614 h 721255"/>
              <a:gd name="connsiteX5" fmla="*/ 150893 w 1050974"/>
              <a:gd name="connsiteY5" fmla="*/ 64316 h 721255"/>
              <a:gd name="connsiteX6" fmla="*/ 0 w 1050974"/>
              <a:gd name="connsiteY6" fmla="*/ 339351 h 721255"/>
              <a:gd name="connsiteX7" fmla="*/ 323962 w 1050974"/>
              <a:gd name="connsiteY7" fmla="*/ 646484 h 721255"/>
              <a:gd name="connsiteX8" fmla="*/ 391304 w 1050974"/>
              <a:gd name="connsiteY8" fmla="*/ 721255 h 721255"/>
              <a:gd name="connsiteX0" fmla="*/ 391304 w 1050974"/>
              <a:gd name="connsiteY0" fmla="*/ 723864 h 723864"/>
              <a:gd name="connsiteX1" fmla="*/ 538195 w 1050974"/>
              <a:gd name="connsiteY1" fmla="*/ 646183 h 723864"/>
              <a:gd name="connsiteX2" fmla="*/ 927471 w 1050974"/>
              <a:gd name="connsiteY2" fmla="*/ 552291 h 723864"/>
              <a:gd name="connsiteX3" fmla="*/ 1045797 w 1050974"/>
              <a:gd name="connsiteY3" fmla="*/ 253878 h 723864"/>
              <a:gd name="connsiteX4" fmla="*/ 779622 w 1050974"/>
              <a:gd name="connsiteY4" fmla="*/ 13223 h 723864"/>
              <a:gd name="connsiteX5" fmla="*/ 201713 w 1050974"/>
              <a:gd name="connsiteY5" fmla="*/ 55929 h 723864"/>
              <a:gd name="connsiteX6" fmla="*/ 0 w 1050974"/>
              <a:gd name="connsiteY6" fmla="*/ 341960 h 723864"/>
              <a:gd name="connsiteX7" fmla="*/ 323962 w 1050974"/>
              <a:gd name="connsiteY7" fmla="*/ 649093 h 723864"/>
              <a:gd name="connsiteX8" fmla="*/ 391304 w 1050974"/>
              <a:gd name="connsiteY8" fmla="*/ 723864 h 723864"/>
              <a:gd name="connsiteX0" fmla="*/ 391304 w 1050974"/>
              <a:gd name="connsiteY0" fmla="*/ 722931 h 722931"/>
              <a:gd name="connsiteX1" fmla="*/ 538195 w 1050974"/>
              <a:gd name="connsiteY1" fmla="*/ 645250 h 722931"/>
              <a:gd name="connsiteX2" fmla="*/ 927471 w 1050974"/>
              <a:gd name="connsiteY2" fmla="*/ 551358 h 722931"/>
              <a:gd name="connsiteX3" fmla="*/ 1045797 w 1050974"/>
              <a:gd name="connsiteY3" fmla="*/ 252945 h 722931"/>
              <a:gd name="connsiteX4" fmla="*/ 779622 w 1050974"/>
              <a:gd name="connsiteY4" fmla="*/ 12290 h 722931"/>
              <a:gd name="connsiteX5" fmla="*/ 215573 w 1050974"/>
              <a:gd name="connsiteY5" fmla="*/ 58661 h 722931"/>
              <a:gd name="connsiteX6" fmla="*/ 0 w 1050974"/>
              <a:gd name="connsiteY6" fmla="*/ 341027 h 722931"/>
              <a:gd name="connsiteX7" fmla="*/ 323962 w 1050974"/>
              <a:gd name="connsiteY7" fmla="*/ 648160 h 722931"/>
              <a:gd name="connsiteX8" fmla="*/ 391304 w 1050974"/>
              <a:gd name="connsiteY8" fmla="*/ 722931 h 722931"/>
              <a:gd name="connsiteX0" fmla="*/ 382064 w 1041734"/>
              <a:gd name="connsiteY0" fmla="*/ 722931 h 722931"/>
              <a:gd name="connsiteX1" fmla="*/ 528955 w 1041734"/>
              <a:gd name="connsiteY1" fmla="*/ 645250 h 722931"/>
              <a:gd name="connsiteX2" fmla="*/ 918231 w 1041734"/>
              <a:gd name="connsiteY2" fmla="*/ 551358 h 722931"/>
              <a:gd name="connsiteX3" fmla="*/ 1036557 w 1041734"/>
              <a:gd name="connsiteY3" fmla="*/ 252945 h 722931"/>
              <a:gd name="connsiteX4" fmla="*/ 770382 w 1041734"/>
              <a:gd name="connsiteY4" fmla="*/ 12290 h 722931"/>
              <a:gd name="connsiteX5" fmla="*/ 206333 w 1041734"/>
              <a:gd name="connsiteY5" fmla="*/ 58661 h 722931"/>
              <a:gd name="connsiteX6" fmla="*/ 0 w 1041734"/>
              <a:gd name="connsiteY6" fmla="*/ 342860 h 722931"/>
              <a:gd name="connsiteX7" fmla="*/ 314722 w 1041734"/>
              <a:gd name="connsiteY7" fmla="*/ 648160 h 722931"/>
              <a:gd name="connsiteX8" fmla="*/ 382064 w 1041734"/>
              <a:gd name="connsiteY8" fmla="*/ 722931 h 722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1734" h="722931">
                <a:moveTo>
                  <a:pt x="382064" y="722931"/>
                </a:moveTo>
                <a:cubicBezTo>
                  <a:pt x="406019" y="660055"/>
                  <a:pt x="439594" y="666515"/>
                  <a:pt x="528955" y="645250"/>
                </a:cubicBezTo>
                <a:cubicBezTo>
                  <a:pt x="618316" y="623985"/>
                  <a:pt x="833631" y="616742"/>
                  <a:pt x="918231" y="551358"/>
                </a:cubicBezTo>
                <a:cubicBezTo>
                  <a:pt x="1002831" y="485974"/>
                  <a:pt x="1059658" y="370279"/>
                  <a:pt x="1036557" y="252945"/>
                </a:cubicBezTo>
                <a:cubicBezTo>
                  <a:pt x="1013456" y="135611"/>
                  <a:pt x="908753" y="44671"/>
                  <a:pt x="770382" y="12290"/>
                </a:cubicBezTo>
                <a:cubicBezTo>
                  <a:pt x="632011" y="-20091"/>
                  <a:pt x="338916" y="17165"/>
                  <a:pt x="206333" y="58661"/>
                </a:cubicBezTo>
                <a:cubicBezTo>
                  <a:pt x="73750" y="100157"/>
                  <a:pt x="1822" y="199023"/>
                  <a:pt x="0" y="342860"/>
                </a:cubicBezTo>
                <a:cubicBezTo>
                  <a:pt x="27105" y="498943"/>
                  <a:pt x="87932" y="573770"/>
                  <a:pt x="314722" y="648160"/>
                </a:cubicBezTo>
                <a:cubicBezTo>
                  <a:pt x="367872" y="666162"/>
                  <a:pt x="382064" y="722931"/>
                  <a:pt x="382064" y="722931"/>
                </a:cubicBezTo>
                <a:close/>
              </a:path>
            </a:pathLst>
          </a:custGeom>
          <a:solidFill>
            <a:schemeClr val="bg1"/>
          </a:solidFill>
          <a:ln w="19050"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89ECC812-F2A9-46D4-9B78-6659C68ED4EE}"/>
              </a:ext>
            </a:extLst>
          </p:cNvPr>
          <p:cNvSpPr>
            <a:spLocks noGrp="1"/>
          </p:cNvSpPr>
          <p:nvPr>
            <p:ph type="title"/>
          </p:nvPr>
        </p:nvSpPr>
        <p:spPr>
          <a:xfrm>
            <a:off x="3412671" y="1932214"/>
            <a:ext cx="6966858" cy="3091544"/>
          </a:xfrm>
        </p:spPr>
        <p:txBody>
          <a:bodyPr/>
          <a:lstStyle>
            <a:lvl1pPr algn="ctr">
              <a:defRPr/>
            </a:lvl1pPr>
          </a:lstStyle>
          <a:p>
            <a:r>
              <a:rPr lang="en-US"/>
              <a:t>Click to edit Master title style</a:t>
            </a:r>
            <a:endParaRPr lang="en-US" dirty="0"/>
          </a:p>
        </p:txBody>
      </p:sp>
      <p:sp>
        <p:nvSpPr>
          <p:cNvPr id="7" name="Freeform: Shape 6">
            <a:extLst>
              <a:ext uri="{FF2B5EF4-FFF2-40B4-BE49-F238E27FC236}">
                <a16:creationId xmlns:a16="http://schemas.microsoft.com/office/drawing/2014/main" id="{B7A37F60-69E7-41AC-BC9A-9DBC3B577269}"/>
              </a:ext>
              <a:ext uri="{C183D7F6-B498-43B3-948B-1728B52AA6E4}">
                <adec:decorative xmlns:adec="http://schemas.microsoft.com/office/drawing/2017/decorative" val="1"/>
              </a:ext>
            </a:extLst>
          </p:cNvPr>
          <p:cNvSpPr/>
          <p:nvPr/>
        </p:nvSpPr>
        <p:spPr>
          <a:xfrm rot="492880">
            <a:off x="2455668" y="1103025"/>
            <a:ext cx="8982171" cy="5009917"/>
          </a:xfrm>
          <a:custGeom>
            <a:avLst/>
            <a:gdLst>
              <a:gd name="connsiteX0" fmla="*/ 284628 w 960507"/>
              <a:gd name="connsiteY0" fmla="*/ 725426 h 725435"/>
              <a:gd name="connsiteX1" fmla="*/ 429979 w 960507"/>
              <a:gd name="connsiteY1" fmla="*/ 636749 h 725435"/>
              <a:gd name="connsiteX2" fmla="*/ 805646 w 960507"/>
              <a:gd name="connsiteY2" fmla="*/ 523401 h 725435"/>
              <a:gd name="connsiteX3" fmla="*/ 954521 w 960507"/>
              <a:gd name="connsiteY3" fmla="*/ 257273 h 725435"/>
              <a:gd name="connsiteX4" fmla="*/ 674486 w 960507"/>
              <a:gd name="connsiteY4" fmla="*/ 5622 h 725435"/>
              <a:gd name="connsiteX5" fmla="*/ 15261 w 960507"/>
              <a:gd name="connsiteY5" fmla="*/ 246605 h 725435"/>
              <a:gd name="connsiteX6" fmla="*/ 217286 w 960507"/>
              <a:gd name="connsiteY6" fmla="*/ 650655 h 725435"/>
              <a:gd name="connsiteX7" fmla="*/ 284628 w 960507"/>
              <a:gd name="connsiteY7" fmla="*/ 725426 h 725435"/>
              <a:gd name="connsiteX0" fmla="*/ 284667 w 961601"/>
              <a:gd name="connsiteY0" fmla="*/ 725435 h 725435"/>
              <a:gd name="connsiteX1" fmla="*/ 430018 w 961601"/>
              <a:gd name="connsiteY1" fmla="*/ 636758 h 725435"/>
              <a:gd name="connsiteX2" fmla="*/ 820834 w 961601"/>
              <a:gd name="connsiteY2" fmla="*/ 548364 h 725435"/>
              <a:gd name="connsiteX3" fmla="*/ 954560 w 961601"/>
              <a:gd name="connsiteY3" fmla="*/ 257282 h 725435"/>
              <a:gd name="connsiteX4" fmla="*/ 674525 w 961601"/>
              <a:gd name="connsiteY4" fmla="*/ 5631 h 725435"/>
              <a:gd name="connsiteX5" fmla="*/ 15300 w 961601"/>
              <a:gd name="connsiteY5" fmla="*/ 246614 h 725435"/>
              <a:gd name="connsiteX6" fmla="*/ 217325 w 961601"/>
              <a:gd name="connsiteY6" fmla="*/ 650664 h 725435"/>
              <a:gd name="connsiteX7" fmla="*/ 284667 w 961601"/>
              <a:gd name="connsiteY7" fmla="*/ 725435 h 725435"/>
              <a:gd name="connsiteX0" fmla="*/ 284667 w 961601"/>
              <a:gd name="connsiteY0" fmla="*/ 725962 h 725962"/>
              <a:gd name="connsiteX1" fmla="*/ 430018 w 961601"/>
              <a:gd name="connsiteY1" fmla="*/ 637285 h 725962"/>
              <a:gd name="connsiteX2" fmla="*/ 820834 w 961601"/>
              <a:gd name="connsiteY2" fmla="*/ 548891 h 725962"/>
              <a:gd name="connsiteX3" fmla="*/ 954560 w 961601"/>
              <a:gd name="connsiteY3" fmla="*/ 257809 h 725962"/>
              <a:gd name="connsiteX4" fmla="*/ 674525 w 961601"/>
              <a:gd name="connsiteY4" fmla="*/ 6158 h 725962"/>
              <a:gd name="connsiteX5" fmla="*/ 15300 w 961601"/>
              <a:gd name="connsiteY5" fmla="*/ 247141 h 725962"/>
              <a:gd name="connsiteX6" fmla="*/ 217325 w 961601"/>
              <a:gd name="connsiteY6" fmla="*/ 651191 h 725962"/>
              <a:gd name="connsiteX7" fmla="*/ 284667 w 961601"/>
              <a:gd name="connsiteY7" fmla="*/ 725962 h 725962"/>
              <a:gd name="connsiteX0" fmla="*/ 410902 w 1087836"/>
              <a:gd name="connsiteY0" fmla="*/ 719810 h 719810"/>
              <a:gd name="connsiteX1" fmla="*/ 556253 w 1087836"/>
              <a:gd name="connsiteY1" fmla="*/ 631133 h 719810"/>
              <a:gd name="connsiteX2" fmla="*/ 947069 w 1087836"/>
              <a:gd name="connsiteY2" fmla="*/ 542739 h 719810"/>
              <a:gd name="connsiteX3" fmla="*/ 1080795 w 1087836"/>
              <a:gd name="connsiteY3" fmla="*/ 251657 h 719810"/>
              <a:gd name="connsiteX4" fmla="*/ 800760 w 1087836"/>
              <a:gd name="connsiteY4" fmla="*/ 6 h 719810"/>
              <a:gd name="connsiteX5" fmla="*/ 5261 w 1087836"/>
              <a:gd name="connsiteY5" fmla="*/ 248982 h 719810"/>
              <a:gd name="connsiteX6" fmla="*/ 343560 w 1087836"/>
              <a:gd name="connsiteY6" fmla="*/ 645039 h 719810"/>
              <a:gd name="connsiteX7" fmla="*/ 410902 w 1087836"/>
              <a:gd name="connsiteY7" fmla="*/ 719810 h 719810"/>
              <a:gd name="connsiteX0" fmla="*/ 412791 w 1089725"/>
              <a:gd name="connsiteY0" fmla="*/ 726835 h 726835"/>
              <a:gd name="connsiteX1" fmla="*/ 558142 w 1089725"/>
              <a:gd name="connsiteY1" fmla="*/ 638158 h 726835"/>
              <a:gd name="connsiteX2" fmla="*/ 948958 w 1089725"/>
              <a:gd name="connsiteY2" fmla="*/ 549764 h 726835"/>
              <a:gd name="connsiteX3" fmla="*/ 1082684 w 1089725"/>
              <a:gd name="connsiteY3" fmla="*/ 258682 h 726835"/>
              <a:gd name="connsiteX4" fmla="*/ 802649 w 1089725"/>
              <a:gd name="connsiteY4" fmla="*/ 7031 h 726835"/>
              <a:gd name="connsiteX5" fmla="*/ 171027 w 1089725"/>
              <a:gd name="connsiteY5" fmla="*/ 85967 h 726835"/>
              <a:gd name="connsiteX6" fmla="*/ 7150 w 1089725"/>
              <a:gd name="connsiteY6" fmla="*/ 256007 h 726835"/>
              <a:gd name="connsiteX7" fmla="*/ 345449 w 1089725"/>
              <a:gd name="connsiteY7" fmla="*/ 652064 h 726835"/>
              <a:gd name="connsiteX8" fmla="*/ 412791 w 1089725"/>
              <a:gd name="connsiteY8" fmla="*/ 726835 h 726835"/>
              <a:gd name="connsiteX0" fmla="*/ 409002 w 1085936"/>
              <a:gd name="connsiteY0" fmla="*/ 726835 h 726835"/>
              <a:gd name="connsiteX1" fmla="*/ 554353 w 1085936"/>
              <a:gd name="connsiteY1" fmla="*/ 638158 h 726835"/>
              <a:gd name="connsiteX2" fmla="*/ 945169 w 1085936"/>
              <a:gd name="connsiteY2" fmla="*/ 549764 h 726835"/>
              <a:gd name="connsiteX3" fmla="*/ 1078895 w 1085936"/>
              <a:gd name="connsiteY3" fmla="*/ 258682 h 726835"/>
              <a:gd name="connsiteX4" fmla="*/ 798860 w 1085936"/>
              <a:gd name="connsiteY4" fmla="*/ 7031 h 726835"/>
              <a:gd name="connsiteX5" fmla="*/ 167238 w 1085936"/>
              <a:gd name="connsiteY5" fmla="*/ 85967 h 726835"/>
              <a:gd name="connsiteX6" fmla="*/ 7460 w 1085936"/>
              <a:gd name="connsiteY6" fmla="*/ 285590 h 726835"/>
              <a:gd name="connsiteX7" fmla="*/ 341660 w 1085936"/>
              <a:gd name="connsiteY7" fmla="*/ 652064 h 726835"/>
              <a:gd name="connsiteX8" fmla="*/ 409002 w 1085936"/>
              <a:gd name="connsiteY8" fmla="*/ 726835 h 726835"/>
              <a:gd name="connsiteX0" fmla="*/ 409002 w 1085936"/>
              <a:gd name="connsiteY0" fmla="*/ 726835 h 726835"/>
              <a:gd name="connsiteX1" fmla="*/ 554353 w 1085936"/>
              <a:gd name="connsiteY1" fmla="*/ 638158 h 726835"/>
              <a:gd name="connsiteX2" fmla="*/ 945169 w 1085936"/>
              <a:gd name="connsiteY2" fmla="*/ 549764 h 726835"/>
              <a:gd name="connsiteX3" fmla="*/ 1078895 w 1085936"/>
              <a:gd name="connsiteY3" fmla="*/ 258682 h 726835"/>
              <a:gd name="connsiteX4" fmla="*/ 798860 w 1085936"/>
              <a:gd name="connsiteY4" fmla="*/ 7031 h 726835"/>
              <a:gd name="connsiteX5" fmla="*/ 167238 w 1085936"/>
              <a:gd name="connsiteY5" fmla="*/ 85967 h 726835"/>
              <a:gd name="connsiteX6" fmla="*/ 7460 w 1085936"/>
              <a:gd name="connsiteY6" fmla="*/ 285590 h 726835"/>
              <a:gd name="connsiteX7" fmla="*/ 341660 w 1085936"/>
              <a:gd name="connsiteY7" fmla="*/ 652064 h 726835"/>
              <a:gd name="connsiteX8" fmla="*/ 409002 w 1085936"/>
              <a:gd name="connsiteY8" fmla="*/ 726835 h 726835"/>
              <a:gd name="connsiteX0" fmla="*/ 407340 w 1084274"/>
              <a:gd name="connsiteY0" fmla="*/ 726835 h 726835"/>
              <a:gd name="connsiteX1" fmla="*/ 552691 w 1084274"/>
              <a:gd name="connsiteY1" fmla="*/ 638158 h 726835"/>
              <a:gd name="connsiteX2" fmla="*/ 943507 w 1084274"/>
              <a:gd name="connsiteY2" fmla="*/ 549764 h 726835"/>
              <a:gd name="connsiteX3" fmla="*/ 1077233 w 1084274"/>
              <a:gd name="connsiteY3" fmla="*/ 258682 h 726835"/>
              <a:gd name="connsiteX4" fmla="*/ 797198 w 1084274"/>
              <a:gd name="connsiteY4" fmla="*/ 7031 h 726835"/>
              <a:gd name="connsiteX5" fmla="*/ 165576 w 1084274"/>
              <a:gd name="connsiteY5" fmla="*/ 85967 h 726835"/>
              <a:gd name="connsiteX6" fmla="*/ 5798 w 1084274"/>
              <a:gd name="connsiteY6" fmla="*/ 285590 h 726835"/>
              <a:gd name="connsiteX7" fmla="*/ 339998 w 1084274"/>
              <a:gd name="connsiteY7" fmla="*/ 652064 h 726835"/>
              <a:gd name="connsiteX8" fmla="*/ 407340 w 1084274"/>
              <a:gd name="connsiteY8" fmla="*/ 726835 h 726835"/>
              <a:gd name="connsiteX0" fmla="*/ 405193 w 1082127"/>
              <a:gd name="connsiteY0" fmla="*/ 726835 h 726835"/>
              <a:gd name="connsiteX1" fmla="*/ 550544 w 1082127"/>
              <a:gd name="connsiteY1" fmla="*/ 638158 h 726835"/>
              <a:gd name="connsiteX2" fmla="*/ 941360 w 1082127"/>
              <a:gd name="connsiteY2" fmla="*/ 549764 h 726835"/>
              <a:gd name="connsiteX3" fmla="*/ 1075086 w 1082127"/>
              <a:gd name="connsiteY3" fmla="*/ 258682 h 726835"/>
              <a:gd name="connsiteX4" fmla="*/ 795051 w 1082127"/>
              <a:gd name="connsiteY4" fmla="*/ 7031 h 726835"/>
              <a:gd name="connsiteX5" fmla="*/ 163429 w 1082127"/>
              <a:gd name="connsiteY5" fmla="*/ 85967 h 726835"/>
              <a:gd name="connsiteX6" fmla="*/ 5959 w 1082127"/>
              <a:gd name="connsiteY6" fmla="*/ 336874 h 726835"/>
              <a:gd name="connsiteX7" fmla="*/ 337851 w 1082127"/>
              <a:gd name="connsiteY7" fmla="*/ 652064 h 726835"/>
              <a:gd name="connsiteX8" fmla="*/ 405193 w 1082127"/>
              <a:gd name="connsiteY8" fmla="*/ 726835 h 726835"/>
              <a:gd name="connsiteX0" fmla="*/ 405097 w 1082031"/>
              <a:gd name="connsiteY0" fmla="*/ 727553 h 727553"/>
              <a:gd name="connsiteX1" fmla="*/ 550448 w 1082031"/>
              <a:gd name="connsiteY1" fmla="*/ 638876 h 727553"/>
              <a:gd name="connsiteX2" fmla="*/ 941264 w 1082031"/>
              <a:gd name="connsiteY2" fmla="*/ 550482 h 727553"/>
              <a:gd name="connsiteX3" fmla="*/ 1074990 w 1082031"/>
              <a:gd name="connsiteY3" fmla="*/ 259400 h 727553"/>
              <a:gd name="connsiteX4" fmla="*/ 794955 w 1082031"/>
              <a:gd name="connsiteY4" fmla="*/ 7749 h 727553"/>
              <a:gd name="connsiteX5" fmla="*/ 164686 w 1082031"/>
              <a:gd name="connsiteY5" fmla="*/ 81610 h 727553"/>
              <a:gd name="connsiteX6" fmla="*/ 5863 w 1082031"/>
              <a:gd name="connsiteY6" fmla="*/ 337592 h 727553"/>
              <a:gd name="connsiteX7" fmla="*/ 337755 w 1082031"/>
              <a:gd name="connsiteY7" fmla="*/ 652782 h 727553"/>
              <a:gd name="connsiteX8" fmla="*/ 405097 w 1082031"/>
              <a:gd name="connsiteY8" fmla="*/ 727553 h 727553"/>
              <a:gd name="connsiteX0" fmla="*/ 427815 w 1104749"/>
              <a:gd name="connsiteY0" fmla="*/ 727553 h 727553"/>
              <a:gd name="connsiteX1" fmla="*/ 573166 w 1104749"/>
              <a:gd name="connsiteY1" fmla="*/ 638876 h 727553"/>
              <a:gd name="connsiteX2" fmla="*/ 963982 w 1104749"/>
              <a:gd name="connsiteY2" fmla="*/ 550482 h 727553"/>
              <a:gd name="connsiteX3" fmla="*/ 1097708 w 1104749"/>
              <a:gd name="connsiteY3" fmla="*/ 259400 h 727553"/>
              <a:gd name="connsiteX4" fmla="*/ 817673 w 1104749"/>
              <a:gd name="connsiteY4" fmla="*/ 7749 h 727553"/>
              <a:gd name="connsiteX5" fmla="*/ 187404 w 1104749"/>
              <a:gd name="connsiteY5" fmla="*/ 81610 h 727553"/>
              <a:gd name="connsiteX6" fmla="*/ 4537 w 1104749"/>
              <a:gd name="connsiteY6" fmla="*/ 344274 h 727553"/>
              <a:gd name="connsiteX7" fmla="*/ 360473 w 1104749"/>
              <a:gd name="connsiteY7" fmla="*/ 652782 h 727553"/>
              <a:gd name="connsiteX8" fmla="*/ 427815 w 1104749"/>
              <a:gd name="connsiteY8" fmla="*/ 727553 h 727553"/>
              <a:gd name="connsiteX0" fmla="*/ 423278 w 1100212"/>
              <a:gd name="connsiteY0" fmla="*/ 727553 h 727553"/>
              <a:gd name="connsiteX1" fmla="*/ 568629 w 1100212"/>
              <a:gd name="connsiteY1" fmla="*/ 638876 h 727553"/>
              <a:gd name="connsiteX2" fmla="*/ 959445 w 1100212"/>
              <a:gd name="connsiteY2" fmla="*/ 550482 h 727553"/>
              <a:gd name="connsiteX3" fmla="*/ 1093171 w 1100212"/>
              <a:gd name="connsiteY3" fmla="*/ 259400 h 727553"/>
              <a:gd name="connsiteX4" fmla="*/ 813136 w 1100212"/>
              <a:gd name="connsiteY4" fmla="*/ 7749 h 727553"/>
              <a:gd name="connsiteX5" fmla="*/ 182867 w 1100212"/>
              <a:gd name="connsiteY5" fmla="*/ 81610 h 727553"/>
              <a:gd name="connsiteX6" fmla="*/ 0 w 1100212"/>
              <a:gd name="connsiteY6" fmla="*/ 344274 h 727553"/>
              <a:gd name="connsiteX7" fmla="*/ 355936 w 1100212"/>
              <a:gd name="connsiteY7" fmla="*/ 652782 h 727553"/>
              <a:gd name="connsiteX8" fmla="*/ 423278 w 1100212"/>
              <a:gd name="connsiteY8" fmla="*/ 727553 h 727553"/>
              <a:gd name="connsiteX0" fmla="*/ 423278 w 1100212"/>
              <a:gd name="connsiteY0" fmla="*/ 727553 h 727553"/>
              <a:gd name="connsiteX1" fmla="*/ 568629 w 1100212"/>
              <a:gd name="connsiteY1" fmla="*/ 638876 h 727553"/>
              <a:gd name="connsiteX2" fmla="*/ 959445 w 1100212"/>
              <a:gd name="connsiteY2" fmla="*/ 550482 h 727553"/>
              <a:gd name="connsiteX3" fmla="*/ 1093171 w 1100212"/>
              <a:gd name="connsiteY3" fmla="*/ 259400 h 727553"/>
              <a:gd name="connsiteX4" fmla="*/ 813136 w 1100212"/>
              <a:gd name="connsiteY4" fmla="*/ 7749 h 727553"/>
              <a:gd name="connsiteX5" fmla="*/ 182867 w 1100212"/>
              <a:gd name="connsiteY5" fmla="*/ 81610 h 727553"/>
              <a:gd name="connsiteX6" fmla="*/ 0 w 1100212"/>
              <a:gd name="connsiteY6" fmla="*/ 344274 h 727553"/>
              <a:gd name="connsiteX7" fmla="*/ 355936 w 1100212"/>
              <a:gd name="connsiteY7" fmla="*/ 652782 h 727553"/>
              <a:gd name="connsiteX8" fmla="*/ 423278 w 1100212"/>
              <a:gd name="connsiteY8" fmla="*/ 727553 h 727553"/>
              <a:gd name="connsiteX0" fmla="*/ 437503 w 1114437"/>
              <a:gd name="connsiteY0" fmla="*/ 727553 h 727553"/>
              <a:gd name="connsiteX1" fmla="*/ 582854 w 1114437"/>
              <a:gd name="connsiteY1" fmla="*/ 638876 h 727553"/>
              <a:gd name="connsiteX2" fmla="*/ 973670 w 1114437"/>
              <a:gd name="connsiteY2" fmla="*/ 550482 h 727553"/>
              <a:gd name="connsiteX3" fmla="*/ 1107396 w 1114437"/>
              <a:gd name="connsiteY3" fmla="*/ 259400 h 727553"/>
              <a:gd name="connsiteX4" fmla="*/ 827361 w 1114437"/>
              <a:gd name="connsiteY4" fmla="*/ 7749 h 727553"/>
              <a:gd name="connsiteX5" fmla="*/ 197092 w 1114437"/>
              <a:gd name="connsiteY5" fmla="*/ 81610 h 727553"/>
              <a:gd name="connsiteX6" fmla="*/ 0 w 1114437"/>
              <a:gd name="connsiteY6" fmla="*/ 341962 h 727553"/>
              <a:gd name="connsiteX7" fmla="*/ 370161 w 1114437"/>
              <a:gd name="connsiteY7" fmla="*/ 652782 h 727553"/>
              <a:gd name="connsiteX8" fmla="*/ 437503 w 1114437"/>
              <a:gd name="connsiteY8" fmla="*/ 727553 h 727553"/>
              <a:gd name="connsiteX0" fmla="*/ 463684 w 1140618"/>
              <a:gd name="connsiteY0" fmla="*/ 727553 h 727553"/>
              <a:gd name="connsiteX1" fmla="*/ 609035 w 1140618"/>
              <a:gd name="connsiteY1" fmla="*/ 638876 h 727553"/>
              <a:gd name="connsiteX2" fmla="*/ 999851 w 1140618"/>
              <a:gd name="connsiteY2" fmla="*/ 550482 h 727553"/>
              <a:gd name="connsiteX3" fmla="*/ 1133577 w 1140618"/>
              <a:gd name="connsiteY3" fmla="*/ 259400 h 727553"/>
              <a:gd name="connsiteX4" fmla="*/ 853542 w 1140618"/>
              <a:gd name="connsiteY4" fmla="*/ 7749 h 727553"/>
              <a:gd name="connsiteX5" fmla="*/ 223273 w 1140618"/>
              <a:gd name="connsiteY5" fmla="*/ 81610 h 727553"/>
              <a:gd name="connsiteX6" fmla="*/ 0 w 1140618"/>
              <a:gd name="connsiteY6" fmla="*/ 343816 h 727553"/>
              <a:gd name="connsiteX7" fmla="*/ 396342 w 1140618"/>
              <a:gd name="connsiteY7" fmla="*/ 652782 h 727553"/>
              <a:gd name="connsiteX8" fmla="*/ 463684 w 1140618"/>
              <a:gd name="connsiteY8" fmla="*/ 727553 h 727553"/>
              <a:gd name="connsiteX0" fmla="*/ 463684 w 1140714"/>
              <a:gd name="connsiteY0" fmla="*/ 719277 h 719277"/>
              <a:gd name="connsiteX1" fmla="*/ 609035 w 1140714"/>
              <a:gd name="connsiteY1" fmla="*/ 630600 h 719277"/>
              <a:gd name="connsiteX2" fmla="*/ 999851 w 1140714"/>
              <a:gd name="connsiteY2" fmla="*/ 542206 h 719277"/>
              <a:gd name="connsiteX3" fmla="*/ 1133577 w 1140714"/>
              <a:gd name="connsiteY3" fmla="*/ 251124 h 719277"/>
              <a:gd name="connsiteX4" fmla="*/ 852002 w 1140714"/>
              <a:gd name="connsiteY4" fmla="*/ 8636 h 719277"/>
              <a:gd name="connsiteX5" fmla="*/ 223273 w 1140714"/>
              <a:gd name="connsiteY5" fmla="*/ 73334 h 719277"/>
              <a:gd name="connsiteX6" fmla="*/ 0 w 1140714"/>
              <a:gd name="connsiteY6" fmla="*/ 335540 h 719277"/>
              <a:gd name="connsiteX7" fmla="*/ 396342 w 1140714"/>
              <a:gd name="connsiteY7" fmla="*/ 644506 h 719277"/>
              <a:gd name="connsiteX8" fmla="*/ 463684 w 1140714"/>
              <a:gd name="connsiteY8" fmla="*/ 719277 h 719277"/>
              <a:gd name="connsiteX0" fmla="*/ 463684 w 1140714"/>
              <a:gd name="connsiteY0" fmla="*/ 721380 h 721380"/>
              <a:gd name="connsiteX1" fmla="*/ 609035 w 1140714"/>
              <a:gd name="connsiteY1" fmla="*/ 632703 h 721380"/>
              <a:gd name="connsiteX2" fmla="*/ 999851 w 1140714"/>
              <a:gd name="connsiteY2" fmla="*/ 544309 h 721380"/>
              <a:gd name="connsiteX3" fmla="*/ 1133577 w 1140714"/>
              <a:gd name="connsiteY3" fmla="*/ 253227 h 721380"/>
              <a:gd name="connsiteX4" fmla="*/ 852002 w 1140714"/>
              <a:gd name="connsiteY4" fmla="*/ 10739 h 721380"/>
              <a:gd name="connsiteX5" fmla="*/ 223273 w 1140714"/>
              <a:gd name="connsiteY5" fmla="*/ 64441 h 721380"/>
              <a:gd name="connsiteX6" fmla="*/ 0 w 1140714"/>
              <a:gd name="connsiteY6" fmla="*/ 337643 h 721380"/>
              <a:gd name="connsiteX7" fmla="*/ 396342 w 1140714"/>
              <a:gd name="connsiteY7" fmla="*/ 646609 h 721380"/>
              <a:gd name="connsiteX8" fmla="*/ 463684 w 1140714"/>
              <a:gd name="connsiteY8" fmla="*/ 721380 h 721380"/>
              <a:gd name="connsiteX0" fmla="*/ 463684 w 1140714"/>
              <a:gd name="connsiteY0" fmla="*/ 721380 h 721380"/>
              <a:gd name="connsiteX1" fmla="*/ 609035 w 1140714"/>
              <a:gd name="connsiteY1" fmla="*/ 632703 h 721380"/>
              <a:gd name="connsiteX2" fmla="*/ 999851 w 1140714"/>
              <a:gd name="connsiteY2" fmla="*/ 544309 h 721380"/>
              <a:gd name="connsiteX3" fmla="*/ 1133577 w 1140714"/>
              <a:gd name="connsiteY3" fmla="*/ 253227 h 721380"/>
              <a:gd name="connsiteX4" fmla="*/ 852002 w 1140714"/>
              <a:gd name="connsiteY4" fmla="*/ 10739 h 721380"/>
              <a:gd name="connsiteX5" fmla="*/ 223273 w 1140714"/>
              <a:gd name="connsiteY5" fmla="*/ 64441 h 721380"/>
              <a:gd name="connsiteX6" fmla="*/ 0 w 1140714"/>
              <a:gd name="connsiteY6" fmla="*/ 337643 h 721380"/>
              <a:gd name="connsiteX7" fmla="*/ 396342 w 1140714"/>
              <a:gd name="connsiteY7" fmla="*/ 646609 h 721380"/>
              <a:gd name="connsiteX8" fmla="*/ 463684 w 1140714"/>
              <a:gd name="connsiteY8" fmla="*/ 721380 h 721380"/>
              <a:gd name="connsiteX0" fmla="*/ 463684 w 1138513"/>
              <a:gd name="connsiteY0" fmla="*/ 721380 h 721380"/>
              <a:gd name="connsiteX1" fmla="*/ 610575 w 1138513"/>
              <a:gd name="connsiteY1" fmla="*/ 643699 h 721380"/>
              <a:gd name="connsiteX2" fmla="*/ 999851 w 1138513"/>
              <a:gd name="connsiteY2" fmla="*/ 544309 h 721380"/>
              <a:gd name="connsiteX3" fmla="*/ 1133577 w 1138513"/>
              <a:gd name="connsiteY3" fmla="*/ 253227 h 721380"/>
              <a:gd name="connsiteX4" fmla="*/ 852002 w 1138513"/>
              <a:gd name="connsiteY4" fmla="*/ 10739 h 721380"/>
              <a:gd name="connsiteX5" fmla="*/ 223273 w 1138513"/>
              <a:gd name="connsiteY5" fmla="*/ 64441 h 721380"/>
              <a:gd name="connsiteX6" fmla="*/ 0 w 1138513"/>
              <a:gd name="connsiteY6" fmla="*/ 337643 h 721380"/>
              <a:gd name="connsiteX7" fmla="*/ 396342 w 1138513"/>
              <a:gd name="connsiteY7" fmla="*/ 646609 h 721380"/>
              <a:gd name="connsiteX8" fmla="*/ 463684 w 1138513"/>
              <a:gd name="connsiteY8" fmla="*/ 721380 h 721380"/>
              <a:gd name="connsiteX0" fmla="*/ 463684 w 1138513"/>
              <a:gd name="connsiteY0" fmla="*/ 721380 h 721380"/>
              <a:gd name="connsiteX1" fmla="*/ 610575 w 1138513"/>
              <a:gd name="connsiteY1" fmla="*/ 643699 h 721380"/>
              <a:gd name="connsiteX2" fmla="*/ 999851 w 1138513"/>
              <a:gd name="connsiteY2" fmla="*/ 544309 h 721380"/>
              <a:gd name="connsiteX3" fmla="*/ 1133577 w 1138513"/>
              <a:gd name="connsiteY3" fmla="*/ 253227 h 721380"/>
              <a:gd name="connsiteX4" fmla="*/ 852002 w 1138513"/>
              <a:gd name="connsiteY4" fmla="*/ 10739 h 721380"/>
              <a:gd name="connsiteX5" fmla="*/ 223273 w 1138513"/>
              <a:gd name="connsiteY5" fmla="*/ 64441 h 721380"/>
              <a:gd name="connsiteX6" fmla="*/ 0 w 1138513"/>
              <a:gd name="connsiteY6" fmla="*/ 337643 h 721380"/>
              <a:gd name="connsiteX7" fmla="*/ 396342 w 1138513"/>
              <a:gd name="connsiteY7" fmla="*/ 646609 h 721380"/>
              <a:gd name="connsiteX8" fmla="*/ 463684 w 1138513"/>
              <a:gd name="connsiteY8" fmla="*/ 721380 h 721380"/>
              <a:gd name="connsiteX0" fmla="*/ 463684 w 1136732"/>
              <a:gd name="connsiteY0" fmla="*/ 721380 h 721380"/>
              <a:gd name="connsiteX1" fmla="*/ 610575 w 1136732"/>
              <a:gd name="connsiteY1" fmla="*/ 643699 h 721380"/>
              <a:gd name="connsiteX2" fmla="*/ 999851 w 1136732"/>
              <a:gd name="connsiteY2" fmla="*/ 544309 h 721380"/>
              <a:gd name="connsiteX3" fmla="*/ 1133577 w 1136732"/>
              <a:gd name="connsiteY3" fmla="*/ 253227 h 721380"/>
              <a:gd name="connsiteX4" fmla="*/ 852002 w 1136732"/>
              <a:gd name="connsiteY4" fmla="*/ 10739 h 721380"/>
              <a:gd name="connsiteX5" fmla="*/ 223273 w 1136732"/>
              <a:gd name="connsiteY5" fmla="*/ 64441 h 721380"/>
              <a:gd name="connsiteX6" fmla="*/ 0 w 1136732"/>
              <a:gd name="connsiteY6" fmla="*/ 337643 h 721380"/>
              <a:gd name="connsiteX7" fmla="*/ 396342 w 1136732"/>
              <a:gd name="connsiteY7" fmla="*/ 646609 h 721380"/>
              <a:gd name="connsiteX8" fmla="*/ 463684 w 1136732"/>
              <a:gd name="connsiteY8" fmla="*/ 721380 h 721380"/>
              <a:gd name="connsiteX0" fmla="*/ 463684 w 1121891"/>
              <a:gd name="connsiteY0" fmla="*/ 721255 h 721255"/>
              <a:gd name="connsiteX1" fmla="*/ 610575 w 1121891"/>
              <a:gd name="connsiteY1" fmla="*/ 643574 h 721255"/>
              <a:gd name="connsiteX2" fmla="*/ 999851 w 1121891"/>
              <a:gd name="connsiteY2" fmla="*/ 544184 h 721255"/>
              <a:gd name="connsiteX3" fmla="*/ 1118177 w 1121891"/>
              <a:gd name="connsiteY3" fmla="*/ 251269 h 721255"/>
              <a:gd name="connsiteX4" fmla="*/ 852002 w 1121891"/>
              <a:gd name="connsiteY4" fmla="*/ 10614 h 721255"/>
              <a:gd name="connsiteX5" fmla="*/ 223273 w 1121891"/>
              <a:gd name="connsiteY5" fmla="*/ 64316 h 721255"/>
              <a:gd name="connsiteX6" fmla="*/ 0 w 1121891"/>
              <a:gd name="connsiteY6" fmla="*/ 337518 h 721255"/>
              <a:gd name="connsiteX7" fmla="*/ 396342 w 1121891"/>
              <a:gd name="connsiteY7" fmla="*/ 646484 h 721255"/>
              <a:gd name="connsiteX8" fmla="*/ 463684 w 1121891"/>
              <a:gd name="connsiteY8" fmla="*/ 721255 h 721255"/>
              <a:gd name="connsiteX0" fmla="*/ 463684 w 1123864"/>
              <a:gd name="connsiteY0" fmla="*/ 721255 h 721255"/>
              <a:gd name="connsiteX1" fmla="*/ 610575 w 1123864"/>
              <a:gd name="connsiteY1" fmla="*/ 643574 h 721255"/>
              <a:gd name="connsiteX2" fmla="*/ 999851 w 1123864"/>
              <a:gd name="connsiteY2" fmla="*/ 549682 h 721255"/>
              <a:gd name="connsiteX3" fmla="*/ 1118177 w 1123864"/>
              <a:gd name="connsiteY3" fmla="*/ 251269 h 721255"/>
              <a:gd name="connsiteX4" fmla="*/ 852002 w 1123864"/>
              <a:gd name="connsiteY4" fmla="*/ 10614 h 721255"/>
              <a:gd name="connsiteX5" fmla="*/ 223273 w 1123864"/>
              <a:gd name="connsiteY5" fmla="*/ 64316 h 721255"/>
              <a:gd name="connsiteX6" fmla="*/ 0 w 1123864"/>
              <a:gd name="connsiteY6" fmla="*/ 337518 h 721255"/>
              <a:gd name="connsiteX7" fmla="*/ 396342 w 1123864"/>
              <a:gd name="connsiteY7" fmla="*/ 646484 h 721255"/>
              <a:gd name="connsiteX8" fmla="*/ 463684 w 1123864"/>
              <a:gd name="connsiteY8" fmla="*/ 721255 h 721255"/>
              <a:gd name="connsiteX0" fmla="*/ 463684 w 1123864"/>
              <a:gd name="connsiteY0" fmla="*/ 721255 h 721255"/>
              <a:gd name="connsiteX1" fmla="*/ 610575 w 1123864"/>
              <a:gd name="connsiteY1" fmla="*/ 643574 h 721255"/>
              <a:gd name="connsiteX2" fmla="*/ 999851 w 1123864"/>
              <a:gd name="connsiteY2" fmla="*/ 549682 h 721255"/>
              <a:gd name="connsiteX3" fmla="*/ 1118177 w 1123864"/>
              <a:gd name="connsiteY3" fmla="*/ 251269 h 721255"/>
              <a:gd name="connsiteX4" fmla="*/ 852002 w 1123864"/>
              <a:gd name="connsiteY4" fmla="*/ 10614 h 721255"/>
              <a:gd name="connsiteX5" fmla="*/ 223273 w 1123864"/>
              <a:gd name="connsiteY5" fmla="*/ 64316 h 721255"/>
              <a:gd name="connsiteX6" fmla="*/ 0 w 1123864"/>
              <a:gd name="connsiteY6" fmla="*/ 337518 h 721255"/>
              <a:gd name="connsiteX7" fmla="*/ 396342 w 1123864"/>
              <a:gd name="connsiteY7" fmla="*/ 646484 h 721255"/>
              <a:gd name="connsiteX8" fmla="*/ 463684 w 1123864"/>
              <a:gd name="connsiteY8" fmla="*/ 721255 h 721255"/>
              <a:gd name="connsiteX0" fmla="*/ 463684 w 1123354"/>
              <a:gd name="connsiteY0" fmla="*/ 721255 h 721255"/>
              <a:gd name="connsiteX1" fmla="*/ 610575 w 1123354"/>
              <a:gd name="connsiteY1" fmla="*/ 643574 h 721255"/>
              <a:gd name="connsiteX2" fmla="*/ 999851 w 1123354"/>
              <a:gd name="connsiteY2" fmla="*/ 549682 h 721255"/>
              <a:gd name="connsiteX3" fmla="*/ 1118177 w 1123354"/>
              <a:gd name="connsiteY3" fmla="*/ 251269 h 721255"/>
              <a:gd name="connsiteX4" fmla="*/ 852002 w 1123354"/>
              <a:gd name="connsiteY4" fmla="*/ 10614 h 721255"/>
              <a:gd name="connsiteX5" fmla="*/ 223273 w 1123354"/>
              <a:gd name="connsiteY5" fmla="*/ 64316 h 721255"/>
              <a:gd name="connsiteX6" fmla="*/ 0 w 1123354"/>
              <a:gd name="connsiteY6" fmla="*/ 337518 h 721255"/>
              <a:gd name="connsiteX7" fmla="*/ 396342 w 1123354"/>
              <a:gd name="connsiteY7" fmla="*/ 646484 h 721255"/>
              <a:gd name="connsiteX8" fmla="*/ 463684 w 1123354"/>
              <a:gd name="connsiteY8" fmla="*/ 721255 h 721255"/>
              <a:gd name="connsiteX0" fmla="*/ 411324 w 1070994"/>
              <a:gd name="connsiteY0" fmla="*/ 721255 h 721255"/>
              <a:gd name="connsiteX1" fmla="*/ 558215 w 1070994"/>
              <a:gd name="connsiteY1" fmla="*/ 643574 h 721255"/>
              <a:gd name="connsiteX2" fmla="*/ 947491 w 1070994"/>
              <a:gd name="connsiteY2" fmla="*/ 549682 h 721255"/>
              <a:gd name="connsiteX3" fmla="*/ 1065817 w 1070994"/>
              <a:gd name="connsiteY3" fmla="*/ 251269 h 721255"/>
              <a:gd name="connsiteX4" fmla="*/ 799642 w 1070994"/>
              <a:gd name="connsiteY4" fmla="*/ 10614 h 721255"/>
              <a:gd name="connsiteX5" fmla="*/ 170913 w 1070994"/>
              <a:gd name="connsiteY5" fmla="*/ 64316 h 721255"/>
              <a:gd name="connsiteX6" fmla="*/ 0 w 1070994"/>
              <a:gd name="connsiteY6" fmla="*/ 339351 h 721255"/>
              <a:gd name="connsiteX7" fmla="*/ 343982 w 1070994"/>
              <a:gd name="connsiteY7" fmla="*/ 646484 h 721255"/>
              <a:gd name="connsiteX8" fmla="*/ 411324 w 1070994"/>
              <a:gd name="connsiteY8" fmla="*/ 721255 h 721255"/>
              <a:gd name="connsiteX0" fmla="*/ 391304 w 1050974"/>
              <a:gd name="connsiteY0" fmla="*/ 721255 h 721255"/>
              <a:gd name="connsiteX1" fmla="*/ 538195 w 1050974"/>
              <a:gd name="connsiteY1" fmla="*/ 643574 h 721255"/>
              <a:gd name="connsiteX2" fmla="*/ 927471 w 1050974"/>
              <a:gd name="connsiteY2" fmla="*/ 549682 h 721255"/>
              <a:gd name="connsiteX3" fmla="*/ 1045797 w 1050974"/>
              <a:gd name="connsiteY3" fmla="*/ 251269 h 721255"/>
              <a:gd name="connsiteX4" fmla="*/ 779622 w 1050974"/>
              <a:gd name="connsiteY4" fmla="*/ 10614 h 721255"/>
              <a:gd name="connsiteX5" fmla="*/ 150893 w 1050974"/>
              <a:gd name="connsiteY5" fmla="*/ 64316 h 721255"/>
              <a:gd name="connsiteX6" fmla="*/ 0 w 1050974"/>
              <a:gd name="connsiteY6" fmla="*/ 339351 h 721255"/>
              <a:gd name="connsiteX7" fmla="*/ 323962 w 1050974"/>
              <a:gd name="connsiteY7" fmla="*/ 646484 h 721255"/>
              <a:gd name="connsiteX8" fmla="*/ 391304 w 1050974"/>
              <a:gd name="connsiteY8" fmla="*/ 721255 h 721255"/>
              <a:gd name="connsiteX0" fmla="*/ 391304 w 1050974"/>
              <a:gd name="connsiteY0" fmla="*/ 721255 h 721255"/>
              <a:gd name="connsiteX1" fmla="*/ 538195 w 1050974"/>
              <a:gd name="connsiteY1" fmla="*/ 643574 h 721255"/>
              <a:gd name="connsiteX2" fmla="*/ 927471 w 1050974"/>
              <a:gd name="connsiteY2" fmla="*/ 549682 h 721255"/>
              <a:gd name="connsiteX3" fmla="*/ 1045797 w 1050974"/>
              <a:gd name="connsiteY3" fmla="*/ 251269 h 721255"/>
              <a:gd name="connsiteX4" fmla="*/ 779622 w 1050974"/>
              <a:gd name="connsiteY4" fmla="*/ 10614 h 721255"/>
              <a:gd name="connsiteX5" fmla="*/ 150893 w 1050974"/>
              <a:gd name="connsiteY5" fmla="*/ 64316 h 721255"/>
              <a:gd name="connsiteX6" fmla="*/ 0 w 1050974"/>
              <a:gd name="connsiteY6" fmla="*/ 339351 h 721255"/>
              <a:gd name="connsiteX7" fmla="*/ 323962 w 1050974"/>
              <a:gd name="connsiteY7" fmla="*/ 646484 h 721255"/>
              <a:gd name="connsiteX8" fmla="*/ 391304 w 1050974"/>
              <a:gd name="connsiteY8" fmla="*/ 721255 h 721255"/>
              <a:gd name="connsiteX0" fmla="*/ 391304 w 1050974"/>
              <a:gd name="connsiteY0" fmla="*/ 723864 h 723864"/>
              <a:gd name="connsiteX1" fmla="*/ 538195 w 1050974"/>
              <a:gd name="connsiteY1" fmla="*/ 646183 h 723864"/>
              <a:gd name="connsiteX2" fmla="*/ 927471 w 1050974"/>
              <a:gd name="connsiteY2" fmla="*/ 552291 h 723864"/>
              <a:gd name="connsiteX3" fmla="*/ 1045797 w 1050974"/>
              <a:gd name="connsiteY3" fmla="*/ 253878 h 723864"/>
              <a:gd name="connsiteX4" fmla="*/ 779622 w 1050974"/>
              <a:gd name="connsiteY4" fmla="*/ 13223 h 723864"/>
              <a:gd name="connsiteX5" fmla="*/ 201713 w 1050974"/>
              <a:gd name="connsiteY5" fmla="*/ 55929 h 723864"/>
              <a:gd name="connsiteX6" fmla="*/ 0 w 1050974"/>
              <a:gd name="connsiteY6" fmla="*/ 341960 h 723864"/>
              <a:gd name="connsiteX7" fmla="*/ 323962 w 1050974"/>
              <a:gd name="connsiteY7" fmla="*/ 649093 h 723864"/>
              <a:gd name="connsiteX8" fmla="*/ 391304 w 1050974"/>
              <a:gd name="connsiteY8" fmla="*/ 723864 h 723864"/>
              <a:gd name="connsiteX0" fmla="*/ 391304 w 1050974"/>
              <a:gd name="connsiteY0" fmla="*/ 722931 h 722931"/>
              <a:gd name="connsiteX1" fmla="*/ 538195 w 1050974"/>
              <a:gd name="connsiteY1" fmla="*/ 645250 h 722931"/>
              <a:gd name="connsiteX2" fmla="*/ 927471 w 1050974"/>
              <a:gd name="connsiteY2" fmla="*/ 551358 h 722931"/>
              <a:gd name="connsiteX3" fmla="*/ 1045797 w 1050974"/>
              <a:gd name="connsiteY3" fmla="*/ 252945 h 722931"/>
              <a:gd name="connsiteX4" fmla="*/ 779622 w 1050974"/>
              <a:gd name="connsiteY4" fmla="*/ 12290 h 722931"/>
              <a:gd name="connsiteX5" fmla="*/ 215573 w 1050974"/>
              <a:gd name="connsiteY5" fmla="*/ 58661 h 722931"/>
              <a:gd name="connsiteX6" fmla="*/ 0 w 1050974"/>
              <a:gd name="connsiteY6" fmla="*/ 341027 h 722931"/>
              <a:gd name="connsiteX7" fmla="*/ 323962 w 1050974"/>
              <a:gd name="connsiteY7" fmla="*/ 648160 h 722931"/>
              <a:gd name="connsiteX8" fmla="*/ 391304 w 1050974"/>
              <a:gd name="connsiteY8" fmla="*/ 722931 h 722931"/>
              <a:gd name="connsiteX0" fmla="*/ 382064 w 1041734"/>
              <a:gd name="connsiteY0" fmla="*/ 722931 h 722931"/>
              <a:gd name="connsiteX1" fmla="*/ 528955 w 1041734"/>
              <a:gd name="connsiteY1" fmla="*/ 645250 h 722931"/>
              <a:gd name="connsiteX2" fmla="*/ 918231 w 1041734"/>
              <a:gd name="connsiteY2" fmla="*/ 551358 h 722931"/>
              <a:gd name="connsiteX3" fmla="*/ 1036557 w 1041734"/>
              <a:gd name="connsiteY3" fmla="*/ 252945 h 722931"/>
              <a:gd name="connsiteX4" fmla="*/ 770382 w 1041734"/>
              <a:gd name="connsiteY4" fmla="*/ 12290 h 722931"/>
              <a:gd name="connsiteX5" fmla="*/ 206333 w 1041734"/>
              <a:gd name="connsiteY5" fmla="*/ 58661 h 722931"/>
              <a:gd name="connsiteX6" fmla="*/ 0 w 1041734"/>
              <a:gd name="connsiteY6" fmla="*/ 342860 h 722931"/>
              <a:gd name="connsiteX7" fmla="*/ 314722 w 1041734"/>
              <a:gd name="connsiteY7" fmla="*/ 648160 h 722931"/>
              <a:gd name="connsiteX8" fmla="*/ 382064 w 1041734"/>
              <a:gd name="connsiteY8" fmla="*/ 722931 h 722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1734" h="722931">
                <a:moveTo>
                  <a:pt x="382064" y="722931"/>
                </a:moveTo>
                <a:cubicBezTo>
                  <a:pt x="406019" y="660055"/>
                  <a:pt x="439594" y="666515"/>
                  <a:pt x="528955" y="645250"/>
                </a:cubicBezTo>
                <a:cubicBezTo>
                  <a:pt x="618316" y="623985"/>
                  <a:pt x="833631" y="616742"/>
                  <a:pt x="918231" y="551358"/>
                </a:cubicBezTo>
                <a:cubicBezTo>
                  <a:pt x="1002831" y="485974"/>
                  <a:pt x="1059658" y="370279"/>
                  <a:pt x="1036557" y="252945"/>
                </a:cubicBezTo>
                <a:cubicBezTo>
                  <a:pt x="1013456" y="135611"/>
                  <a:pt x="908753" y="44671"/>
                  <a:pt x="770382" y="12290"/>
                </a:cubicBezTo>
                <a:cubicBezTo>
                  <a:pt x="632011" y="-20091"/>
                  <a:pt x="338916" y="17165"/>
                  <a:pt x="206333" y="58661"/>
                </a:cubicBezTo>
                <a:cubicBezTo>
                  <a:pt x="73750" y="100157"/>
                  <a:pt x="1822" y="199023"/>
                  <a:pt x="0" y="342860"/>
                </a:cubicBezTo>
                <a:cubicBezTo>
                  <a:pt x="27105" y="498943"/>
                  <a:pt x="87932" y="573770"/>
                  <a:pt x="314722" y="648160"/>
                </a:cubicBezTo>
                <a:cubicBezTo>
                  <a:pt x="367872" y="666162"/>
                  <a:pt x="382064" y="722931"/>
                  <a:pt x="382064" y="722931"/>
                </a:cubicBezTo>
                <a:close/>
              </a:path>
            </a:pathLst>
          </a:custGeom>
          <a:noFill/>
          <a:ln w="19050" cap="flat">
            <a:solidFill>
              <a:schemeClr val="tx1"/>
            </a:solidFill>
            <a:prstDash val="solid"/>
            <a:miter/>
          </a:ln>
        </p:spPr>
        <p:txBody>
          <a:bodyPr rtlCol="0" anchor="ctr"/>
          <a:lstStyle/>
          <a:p>
            <a:endParaRPr lang="en-US"/>
          </a:p>
        </p:txBody>
      </p:sp>
    </p:spTree>
    <p:extLst>
      <p:ext uri="{BB962C8B-B14F-4D97-AF65-F5344CB8AC3E}">
        <p14:creationId xmlns:p14="http://schemas.microsoft.com/office/powerpoint/2010/main" val="1312519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6D441F-9FBB-4F90-987A-39793DE0E7A0}"/>
              </a:ext>
            </a:extLst>
          </p:cNvPr>
          <p:cNvSpPr>
            <a:spLocks noGrp="1"/>
          </p:cNvSpPr>
          <p:nvPr>
            <p:ph type="dt" sz="half" idx="10"/>
          </p:nvPr>
        </p:nvSpPr>
        <p:spPr/>
        <p:txBody>
          <a:bodyPr/>
          <a:lstStyle/>
          <a:p>
            <a:fld id="{C1691109-F4F8-4597-962C-A4F4B7960636}" type="datetimeFigureOut">
              <a:rPr lang="en-US" smtClean="0"/>
              <a:t>10/28/2024</a:t>
            </a:fld>
            <a:endParaRPr lang="en-US"/>
          </a:p>
        </p:txBody>
      </p:sp>
      <p:sp>
        <p:nvSpPr>
          <p:cNvPr id="3" name="Footer Placeholder 2">
            <a:extLst>
              <a:ext uri="{FF2B5EF4-FFF2-40B4-BE49-F238E27FC236}">
                <a16:creationId xmlns:a16="http://schemas.microsoft.com/office/drawing/2014/main" id="{53C92B1E-8D5D-45CA-9A8B-53E3B7FEC48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1489E71-49A9-4CE9-AD1D-780A876BC35A}"/>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16567053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1F47"/>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E22707-F765-FEB8-C2CE-0E6B2AD5BE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E290CBC-586E-3CEE-C812-59492BC99F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75620771"/>
      </p:ext>
    </p:extLst>
  </p:cSld>
  <p:clrMap bg1="lt1" tx1="dk1" bg2="lt2" tx2="dk2" accent1="accent1" accent2="accent2" accent3="accent3" accent4="accent4" accent5="accent5" accent6="accent6" hlink="hlink" folHlink="folHlink"/>
  <p:sldLayoutIdLst>
    <p:sldLayoutId id="2147483660" r:id="rId1"/>
    <p:sldLayoutId id="2147483661" r:id="rId2"/>
  </p:sldLayoutIdLst>
  <p:txStyles>
    <p:titleStyle>
      <a:lvl1pPr algn="l" defTabSz="804306" rtl="0" eaLnBrk="1" latinLnBrk="0" hangingPunct="1">
        <a:lnSpc>
          <a:spcPct val="90000"/>
        </a:lnSpc>
        <a:spcBef>
          <a:spcPct val="0"/>
        </a:spcBef>
        <a:buNone/>
        <a:defRPr sz="3870" b="1" i="0" kern="1200">
          <a:solidFill>
            <a:schemeClr val="bg1"/>
          </a:solidFill>
          <a:latin typeface="Plus Jakarta Sans" pitchFamily="2" charset="77"/>
          <a:ea typeface="+mj-ea"/>
          <a:cs typeface="Plus Jakarta Sans" pitchFamily="2" charset="77"/>
        </a:defRPr>
      </a:lvl1pPr>
    </p:titleStyle>
    <p:bodyStyle>
      <a:lvl1pPr marL="201077" indent="-201077" algn="l" defTabSz="804306" rtl="0" eaLnBrk="1" latinLnBrk="0" hangingPunct="1">
        <a:lnSpc>
          <a:spcPct val="90000"/>
        </a:lnSpc>
        <a:spcBef>
          <a:spcPts val="880"/>
        </a:spcBef>
        <a:buFont typeface="Arial" panose="020B0604020202020204" pitchFamily="34" charset="0"/>
        <a:buChar char="•"/>
        <a:defRPr sz="2463" b="0" i="0" kern="1200">
          <a:solidFill>
            <a:schemeClr val="bg1"/>
          </a:solidFill>
          <a:latin typeface="Plus Jakarta Sans" pitchFamily="2" charset="77"/>
          <a:ea typeface="+mn-ea"/>
          <a:cs typeface="Plus Jakarta Sans" pitchFamily="2" charset="77"/>
        </a:defRPr>
      </a:lvl1pPr>
      <a:lvl2pPr marL="603230" indent="-201077" algn="l" defTabSz="804306" rtl="0" eaLnBrk="1" latinLnBrk="0" hangingPunct="1">
        <a:lnSpc>
          <a:spcPct val="90000"/>
        </a:lnSpc>
        <a:spcBef>
          <a:spcPts val="440"/>
        </a:spcBef>
        <a:buFont typeface="Arial" panose="020B0604020202020204" pitchFamily="34" charset="0"/>
        <a:buChar char="•"/>
        <a:defRPr sz="2111" b="0" i="0" kern="1200">
          <a:solidFill>
            <a:schemeClr val="bg1"/>
          </a:solidFill>
          <a:latin typeface="Plus Jakarta Sans" pitchFamily="2" charset="77"/>
          <a:ea typeface="+mn-ea"/>
          <a:cs typeface="Plus Jakarta Sans" pitchFamily="2" charset="77"/>
        </a:defRPr>
      </a:lvl2pPr>
      <a:lvl3pPr marL="1005383" indent="-201077" algn="l" defTabSz="804306" rtl="0" eaLnBrk="1" latinLnBrk="0" hangingPunct="1">
        <a:lnSpc>
          <a:spcPct val="90000"/>
        </a:lnSpc>
        <a:spcBef>
          <a:spcPts val="440"/>
        </a:spcBef>
        <a:buFont typeface="Arial" panose="020B0604020202020204" pitchFamily="34" charset="0"/>
        <a:buChar char="•"/>
        <a:defRPr sz="1759" b="0" i="0" kern="1200">
          <a:solidFill>
            <a:schemeClr val="bg1"/>
          </a:solidFill>
          <a:latin typeface="Plus Jakarta Sans" pitchFamily="2" charset="77"/>
          <a:ea typeface="+mn-ea"/>
          <a:cs typeface="Plus Jakarta Sans" pitchFamily="2" charset="77"/>
        </a:defRPr>
      </a:lvl3pPr>
      <a:lvl4pPr marL="1407536" indent="-201077" algn="l" defTabSz="804306" rtl="0" eaLnBrk="1" latinLnBrk="0" hangingPunct="1">
        <a:lnSpc>
          <a:spcPct val="90000"/>
        </a:lnSpc>
        <a:spcBef>
          <a:spcPts val="440"/>
        </a:spcBef>
        <a:buFont typeface="Arial" panose="020B0604020202020204" pitchFamily="34" charset="0"/>
        <a:buChar char="•"/>
        <a:defRPr sz="1583" b="0" i="0" kern="1200">
          <a:solidFill>
            <a:schemeClr val="bg1"/>
          </a:solidFill>
          <a:latin typeface="Plus Jakarta Sans" pitchFamily="2" charset="77"/>
          <a:ea typeface="+mn-ea"/>
          <a:cs typeface="Plus Jakarta Sans" pitchFamily="2" charset="77"/>
        </a:defRPr>
      </a:lvl4pPr>
      <a:lvl5pPr marL="1809689" indent="-201077" algn="l" defTabSz="804306" rtl="0" eaLnBrk="1" latinLnBrk="0" hangingPunct="1">
        <a:lnSpc>
          <a:spcPct val="90000"/>
        </a:lnSpc>
        <a:spcBef>
          <a:spcPts val="440"/>
        </a:spcBef>
        <a:buFont typeface="Arial" panose="020B0604020202020204" pitchFamily="34" charset="0"/>
        <a:buChar char="•"/>
        <a:defRPr sz="1583" b="0" i="0" kern="1200">
          <a:solidFill>
            <a:schemeClr val="bg1"/>
          </a:solidFill>
          <a:latin typeface="Plus Jakarta Sans" pitchFamily="2" charset="77"/>
          <a:ea typeface="+mn-ea"/>
          <a:cs typeface="Plus Jakarta Sans" pitchFamily="2" charset="77"/>
        </a:defRPr>
      </a:lvl5pPr>
      <a:lvl6pPr marL="2211842" indent="-201077" algn="l" defTabSz="804306" rtl="0" eaLnBrk="1" latinLnBrk="0" hangingPunct="1">
        <a:lnSpc>
          <a:spcPct val="90000"/>
        </a:lnSpc>
        <a:spcBef>
          <a:spcPts val="440"/>
        </a:spcBef>
        <a:buFont typeface="Arial" panose="020B0604020202020204" pitchFamily="34" charset="0"/>
        <a:buChar char="•"/>
        <a:defRPr sz="1583" kern="1200">
          <a:solidFill>
            <a:schemeClr val="tx1"/>
          </a:solidFill>
          <a:latin typeface="+mn-lt"/>
          <a:ea typeface="+mn-ea"/>
          <a:cs typeface="+mn-cs"/>
        </a:defRPr>
      </a:lvl6pPr>
      <a:lvl7pPr marL="2613995" indent="-201077" algn="l" defTabSz="804306" rtl="0" eaLnBrk="1" latinLnBrk="0" hangingPunct="1">
        <a:lnSpc>
          <a:spcPct val="90000"/>
        </a:lnSpc>
        <a:spcBef>
          <a:spcPts val="440"/>
        </a:spcBef>
        <a:buFont typeface="Arial" panose="020B0604020202020204" pitchFamily="34" charset="0"/>
        <a:buChar char="•"/>
        <a:defRPr sz="1583" kern="1200">
          <a:solidFill>
            <a:schemeClr val="tx1"/>
          </a:solidFill>
          <a:latin typeface="+mn-lt"/>
          <a:ea typeface="+mn-ea"/>
          <a:cs typeface="+mn-cs"/>
        </a:defRPr>
      </a:lvl7pPr>
      <a:lvl8pPr marL="3016148" indent="-201077" algn="l" defTabSz="804306" rtl="0" eaLnBrk="1" latinLnBrk="0" hangingPunct="1">
        <a:lnSpc>
          <a:spcPct val="90000"/>
        </a:lnSpc>
        <a:spcBef>
          <a:spcPts val="440"/>
        </a:spcBef>
        <a:buFont typeface="Arial" panose="020B0604020202020204" pitchFamily="34" charset="0"/>
        <a:buChar char="•"/>
        <a:defRPr sz="1583" kern="1200">
          <a:solidFill>
            <a:schemeClr val="tx1"/>
          </a:solidFill>
          <a:latin typeface="+mn-lt"/>
          <a:ea typeface="+mn-ea"/>
          <a:cs typeface="+mn-cs"/>
        </a:defRPr>
      </a:lvl8pPr>
      <a:lvl9pPr marL="3418302" indent="-201077" algn="l" defTabSz="804306" rtl="0" eaLnBrk="1" latinLnBrk="0" hangingPunct="1">
        <a:lnSpc>
          <a:spcPct val="90000"/>
        </a:lnSpc>
        <a:spcBef>
          <a:spcPts val="440"/>
        </a:spcBef>
        <a:buFont typeface="Arial" panose="020B0604020202020204" pitchFamily="34" charset="0"/>
        <a:buChar char="•"/>
        <a:defRPr sz="1583" kern="1200">
          <a:solidFill>
            <a:schemeClr val="tx1"/>
          </a:solidFill>
          <a:latin typeface="+mn-lt"/>
          <a:ea typeface="+mn-ea"/>
          <a:cs typeface="+mn-cs"/>
        </a:defRPr>
      </a:lvl9pPr>
    </p:bodyStyle>
    <p:otherStyle>
      <a:defPPr>
        <a:defRPr lang="en-US"/>
      </a:defPPr>
      <a:lvl1pPr marL="0" algn="l" defTabSz="804306" rtl="0" eaLnBrk="1" latinLnBrk="0" hangingPunct="1">
        <a:defRPr sz="1583" kern="1200">
          <a:solidFill>
            <a:schemeClr val="tx1"/>
          </a:solidFill>
          <a:latin typeface="+mn-lt"/>
          <a:ea typeface="+mn-ea"/>
          <a:cs typeface="+mn-cs"/>
        </a:defRPr>
      </a:lvl1pPr>
      <a:lvl2pPr marL="402153" algn="l" defTabSz="804306" rtl="0" eaLnBrk="1" latinLnBrk="0" hangingPunct="1">
        <a:defRPr sz="1583" kern="1200">
          <a:solidFill>
            <a:schemeClr val="tx1"/>
          </a:solidFill>
          <a:latin typeface="+mn-lt"/>
          <a:ea typeface="+mn-ea"/>
          <a:cs typeface="+mn-cs"/>
        </a:defRPr>
      </a:lvl2pPr>
      <a:lvl3pPr marL="804306" algn="l" defTabSz="804306" rtl="0" eaLnBrk="1" latinLnBrk="0" hangingPunct="1">
        <a:defRPr sz="1583" kern="1200">
          <a:solidFill>
            <a:schemeClr val="tx1"/>
          </a:solidFill>
          <a:latin typeface="+mn-lt"/>
          <a:ea typeface="+mn-ea"/>
          <a:cs typeface="+mn-cs"/>
        </a:defRPr>
      </a:lvl3pPr>
      <a:lvl4pPr marL="1206459" algn="l" defTabSz="804306" rtl="0" eaLnBrk="1" latinLnBrk="0" hangingPunct="1">
        <a:defRPr sz="1583" kern="1200">
          <a:solidFill>
            <a:schemeClr val="tx1"/>
          </a:solidFill>
          <a:latin typeface="+mn-lt"/>
          <a:ea typeface="+mn-ea"/>
          <a:cs typeface="+mn-cs"/>
        </a:defRPr>
      </a:lvl4pPr>
      <a:lvl5pPr marL="1608612" algn="l" defTabSz="804306" rtl="0" eaLnBrk="1" latinLnBrk="0" hangingPunct="1">
        <a:defRPr sz="1583" kern="1200">
          <a:solidFill>
            <a:schemeClr val="tx1"/>
          </a:solidFill>
          <a:latin typeface="+mn-lt"/>
          <a:ea typeface="+mn-ea"/>
          <a:cs typeface="+mn-cs"/>
        </a:defRPr>
      </a:lvl5pPr>
      <a:lvl6pPr marL="2010766" algn="l" defTabSz="804306" rtl="0" eaLnBrk="1" latinLnBrk="0" hangingPunct="1">
        <a:defRPr sz="1583" kern="1200">
          <a:solidFill>
            <a:schemeClr val="tx1"/>
          </a:solidFill>
          <a:latin typeface="+mn-lt"/>
          <a:ea typeface="+mn-ea"/>
          <a:cs typeface="+mn-cs"/>
        </a:defRPr>
      </a:lvl6pPr>
      <a:lvl7pPr marL="2412919" algn="l" defTabSz="804306" rtl="0" eaLnBrk="1" latinLnBrk="0" hangingPunct="1">
        <a:defRPr sz="1583" kern="1200">
          <a:solidFill>
            <a:schemeClr val="tx1"/>
          </a:solidFill>
          <a:latin typeface="+mn-lt"/>
          <a:ea typeface="+mn-ea"/>
          <a:cs typeface="+mn-cs"/>
        </a:defRPr>
      </a:lvl7pPr>
      <a:lvl8pPr marL="2815072" algn="l" defTabSz="804306" rtl="0" eaLnBrk="1" latinLnBrk="0" hangingPunct="1">
        <a:defRPr sz="1583" kern="1200">
          <a:solidFill>
            <a:schemeClr val="tx1"/>
          </a:solidFill>
          <a:latin typeface="+mn-lt"/>
          <a:ea typeface="+mn-ea"/>
          <a:cs typeface="+mn-cs"/>
        </a:defRPr>
      </a:lvl8pPr>
      <a:lvl9pPr marL="3217225" algn="l" defTabSz="804306" rtl="0" eaLnBrk="1" latinLnBrk="0" hangingPunct="1">
        <a:defRPr sz="158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FAAE2DA9-9BAF-4D46-BC97-20425C5321FD}"/>
              </a:ext>
            </a:extLst>
          </p:cNvPr>
          <p:cNvSpPr/>
          <p:nvPr/>
        </p:nvSpPr>
        <p:spPr>
          <a:xfrm>
            <a:off x="372926" y="367993"/>
            <a:ext cx="11499601" cy="6203902"/>
          </a:xfrm>
          <a:custGeom>
            <a:avLst/>
            <a:gdLst>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321880 w 11499601"/>
              <a:gd name="connsiteY17" fmla="*/ 5943328 h 6250474"/>
              <a:gd name="connsiteX18" fmla="*/ 2161451 w 11499601"/>
              <a:gd name="connsiteY18" fmla="*/ 5941720 h 6250474"/>
              <a:gd name="connsiteX19" fmla="*/ 1884575 w 11499601"/>
              <a:gd name="connsiteY19" fmla="*/ 5937508 h 6250474"/>
              <a:gd name="connsiteX20" fmla="*/ 1731597 w 11499601"/>
              <a:gd name="connsiteY20" fmla="*/ 5934968 h 6250474"/>
              <a:gd name="connsiteX21" fmla="*/ 1588500 w 11499601"/>
              <a:gd name="connsiteY21" fmla="*/ 5940418 h 6250474"/>
              <a:gd name="connsiteX22" fmla="*/ 671167 w 11499601"/>
              <a:gd name="connsiteY22" fmla="*/ 5948382 h 6250474"/>
              <a:gd name="connsiteX23" fmla="*/ 94741 w 11499601"/>
              <a:gd name="connsiteY23" fmla="*/ 5957415 h 6250474"/>
              <a:gd name="connsiteX24" fmla="*/ 37859 w 11499601"/>
              <a:gd name="connsiteY24" fmla="*/ 5876060 h 6250474"/>
              <a:gd name="connsiteX25" fmla="*/ 28975 w 11499601"/>
              <a:gd name="connsiteY25" fmla="*/ 2606888 h 6250474"/>
              <a:gd name="connsiteX26" fmla="*/ 33539 w 11499601"/>
              <a:gd name="connsiteY26" fmla="*/ 59860 h 6250474"/>
              <a:gd name="connsiteX27" fmla="*/ 39830 w 11499601"/>
              <a:gd name="connsiteY27" fmla="*/ 42028 h 6250474"/>
              <a:gd name="connsiteX28" fmla="*/ 88659 w 11499601"/>
              <a:gd name="connsiteY28" fmla="*/ 37282 h 6250474"/>
              <a:gd name="connsiteX29" fmla="*/ 301554 w 11499601"/>
              <a:gd name="connsiteY29" fmla="*/ 37282 h 6250474"/>
              <a:gd name="connsiteX30" fmla="*/ 416464 w 11499601"/>
              <a:gd name="connsiteY30" fmla="*/ 30725 h 6250474"/>
              <a:gd name="connsiteX31" fmla="*/ 907723 w 11499601"/>
              <a:gd name="connsiteY31" fmla="*/ 24269 h 6250474"/>
              <a:gd name="connsiteX32" fmla="*/ 3989089 w 11499601"/>
              <a:gd name="connsiteY32" fmla="*/ 29653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161451 w 11499601"/>
              <a:gd name="connsiteY17" fmla="*/ 5941720 h 6250474"/>
              <a:gd name="connsiteX18" fmla="*/ 1884575 w 11499601"/>
              <a:gd name="connsiteY18" fmla="*/ 5937508 h 6250474"/>
              <a:gd name="connsiteX19" fmla="*/ 1731597 w 11499601"/>
              <a:gd name="connsiteY19" fmla="*/ 5934968 h 6250474"/>
              <a:gd name="connsiteX20" fmla="*/ 1588500 w 11499601"/>
              <a:gd name="connsiteY20" fmla="*/ 5940418 h 6250474"/>
              <a:gd name="connsiteX21" fmla="*/ 671167 w 11499601"/>
              <a:gd name="connsiteY21" fmla="*/ 5948382 h 6250474"/>
              <a:gd name="connsiteX22" fmla="*/ 94741 w 11499601"/>
              <a:gd name="connsiteY22" fmla="*/ 5957415 h 6250474"/>
              <a:gd name="connsiteX23" fmla="*/ 37859 w 11499601"/>
              <a:gd name="connsiteY23" fmla="*/ 5876060 h 6250474"/>
              <a:gd name="connsiteX24" fmla="*/ 28975 w 11499601"/>
              <a:gd name="connsiteY24" fmla="*/ 2606888 h 6250474"/>
              <a:gd name="connsiteX25" fmla="*/ 33539 w 11499601"/>
              <a:gd name="connsiteY25" fmla="*/ 59860 h 6250474"/>
              <a:gd name="connsiteX26" fmla="*/ 39830 w 11499601"/>
              <a:gd name="connsiteY26" fmla="*/ 42028 h 6250474"/>
              <a:gd name="connsiteX27" fmla="*/ 88659 w 11499601"/>
              <a:gd name="connsiteY27" fmla="*/ 37282 h 6250474"/>
              <a:gd name="connsiteX28" fmla="*/ 301554 w 11499601"/>
              <a:gd name="connsiteY28" fmla="*/ 37282 h 6250474"/>
              <a:gd name="connsiteX29" fmla="*/ 416464 w 11499601"/>
              <a:gd name="connsiteY29" fmla="*/ 30725 h 6250474"/>
              <a:gd name="connsiteX30" fmla="*/ 907723 w 11499601"/>
              <a:gd name="connsiteY30" fmla="*/ 24269 h 6250474"/>
              <a:gd name="connsiteX31" fmla="*/ 3989089 w 11499601"/>
              <a:gd name="connsiteY31" fmla="*/ 29653 h 6250474"/>
              <a:gd name="connsiteX32" fmla="*/ 9680053 w 11499601"/>
              <a:gd name="connsiteY32"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1884575 w 11499601"/>
              <a:gd name="connsiteY17" fmla="*/ 5937508 h 6250474"/>
              <a:gd name="connsiteX18" fmla="*/ 1731597 w 11499601"/>
              <a:gd name="connsiteY18" fmla="*/ 5934968 h 6250474"/>
              <a:gd name="connsiteX19" fmla="*/ 1588500 w 11499601"/>
              <a:gd name="connsiteY19" fmla="*/ 5940418 h 6250474"/>
              <a:gd name="connsiteX20" fmla="*/ 671167 w 11499601"/>
              <a:gd name="connsiteY20" fmla="*/ 5948382 h 6250474"/>
              <a:gd name="connsiteX21" fmla="*/ 94741 w 11499601"/>
              <a:gd name="connsiteY21" fmla="*/ 5957415 h 6250474"/>
              <a:gd name="connsiteX22" fmla="*/ 37859 w 11499601"/>
              <a:gd name="connsiteY22" fmla="*/ 5876060 h 6250474"/>
              <a:gd name="connsiteX23" fmla="*/ 28975 w 11499601"/>
              <a:gd name="connsiteY23" fmla="*/ 2606888 h 6250474"/>
              <a:gd name="connsiteX24" fmla="*/ 33539 w 11499601"/>
              <a:gd name="connsiteY24" fmla="*/ 59860 h 6250474"/>
              <a:gd name="connsiteX25" fmla="*/ 39830 w 11499601"/>
              <a:gd name="connsiteY25" fmla="*/ 42028 h 6250474"/>
              <a:gd name="connsiteX26" fmla="*/ 88659 w 11499601"/>
              <a:gd name="connsiteY26" fmla="*/ 37282 h 6250474"/>
              <a:gd name="connsiteX27" fmla="*/ 301554 w 11499601"/>
              <a:gd name="connsiteY27" fmla="*/ 37282 h 6250474"/>
              <a:gd name="connsiteX28" fmla="*/ 416464 w 11499601"/>
              <a:gd name="connsiteY28" fmla="*/ 30725 h 6250474"/>
              <a:gd name="connsiteX29" fmla="*/ 907723 w 11499601"/>
              <a:gd name="connsiteY29" fmla="*/ 24269 h 6250474"/>
              <a:gd name="connsiteX30" fmla="*/ 3989089 w 11499601"/>
              <a:gd name="connsiteY30" fmla="*/ 29653 h 6250474"/>
              <a:gd name="connsiteX31" fmla="*/ 9680053 w 11499601"/>
              <a:gd name="connsiteY31"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11590 w 11499601"/>
              <a:gd name="connsiteY9" fmla="*/ 5989374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01402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731597 w 11499601"/>
              <a:gd name="connsiteY16" fmla="*/ 5934968 h 6250474"/>
              <a:gd name="connsiteX17" fmla="*/ 1588500 w 11499601"/>
              <a:gd name="connsiteY17" fmla="*/ 5940418 h 6250474"/>
              <a:gd name="connsiteX18" fmla="*/ 671167 w 11499601"/>
              <a:gd name="connsiteY18" fmla="*/ 5948382 h 6250474"/>
              <a:gd name="connsiteX19" fmla="*/ 94741 w 11499601"/>
              <a:gd name="connsiteY19" fmla="*/ 5957415 h 6250474"/>
              <a:gd name="connsiteX20" fmla="*/ 37859 w 11499601"/>
              <a:gd name="connsiteY20" fmla="*/ 5876060 h 6250474"/>
              <a:gd name="connsiteX21" fmla="*/ 28975 w 11499601"/>
              <a:gd name="connsiteY21" fmla="*/ 2606888 h 6250474"/>
              <a:gd name="connsiteX22" fmla="*/ 33539 w 11499601"/>
              <a:gd name="connsiteY22" fmla="*/ 59860 h 6250474"/>
              <a:gd name="connsiteX23" fmla="*/ 39830 w 11499601"/>
              <a:gd name="connsiteY23" fmla="*/ 42028 h 6250474"/>
              <a:gd name="connsiteX24" fmla="*/ 88659 w 11499601"/>
              <a:gd name="connsiteY24" fmla="*/ 37282 h 6250474"/>
              <a:gd name="connsiteX25" fmla="*/ 301554 w 11499601"/>
              <a:gd name="connsiteY25" fmla="*/ 37282 h 6250474"/>
              <a:gd name="connsiteX26" fmla="*/ 416464 w 11499601"/>
              <a:gd name="connsiteY26" fmla="*/ 30725 h 6250474"/>
              <a:gd name="connsiteX27" fmla="*/ 907723 w 11499601"/>
              <a:gd name="connsiteY27" fmla="*/ 24269 h 6250474"/>
              <a:gd name="connsiteX28" fmla="*/ 3989089 w 11499601"/>
              <a:gd name="connsiteY28" fmla="*/ 29653 h 6250474"/>
              <a:gd name="connsiteX29" fmla="*/ 9680053 w 11499601"/>
              <a:gd name="connsiteY29"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88500 w 11499601"/>
              <a:gd name="connsiteY16" fmla="*/ 5940418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16786 w 11499601"/>
              <a:gd name="connsiteY15" fmla="*/ 5901423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71167 w 11499601"/>
              <a:gd name="connsiteY16" fmla="*/ 5948382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499601" h="6250474">
                <a:moveTo>
                  <a:pt x="9680053" y="0"/>
                </a:moveTo>
                <a:lnTo>
                  <a:pt x="11263634" y="10894"/>
                </a:lnTo>
                <a:cubicBezTo>
                  <a:pt x="11382518" y="17609"/>
                  <a:pt x="11468807" y="-29564"/>
                  <a:pt x="11499601" y="84193"/>
                </a:cubicBezTo>
                <a:lnTo>
                  <a:pt x="11496115" y="333210"/>
                </a:lnTo>
                <a:cubicBezTo>
                  <a:pt x="11496285" y="489431"/>
                  <a:pt x="11496456" y="645651"/>
                  <a:pt x="11496626" y="801872"/>
                </a:cubicBezTo>
                <a:cubicBezTo>
                  <a:pt x="11485119" y="918570"/>
                  <a:pt x="11483798" y="1773917"/>
                  <a:pt x="11482477" y="1834579"/>
                </a:cubicBezTo>
                <a:cubicBezTo>
                  <a:pt x="11462397" y="2645173"/>
                  <a:pt x="11489491" y="2970847"/>
                  <a:pt x="11478714" y="3520214"/>
                </a:cubicBezTo>
                <a:cubicBezTo>
                  <a:pt x="11462615" y="5654060"/>
                  <a:pt x="11560172" y="6010354"/>
                  <a:pt x="11419375" y="5982433"/>
                </a:cubicBezTo>
                <a:cubicBezTo>
                  <a:pt x="9251879" y="6044921"/>
                  <a:pt x="7569480" y="6004728"/>
                  <a:pt x="5959453" y="5973386"/>
                </a:cubicBezTo>
                <a:lnTo>
                  <a:pt x="4858766" y="5999562"/>
                </a:lnTo>
                <a:lnTo>
                  <a:pt x="3239306" y="5972741"/>
                </a:lnTo>
                <a:lnTo>
                  <a:pt x="3217554" y="6005912"/>
                </a:lnTo>
                <a:cubicBezTo>
                  <a:pt x="3195952" y="6047442"/>
                  <a:pt x="3201415" y="6144511"/>
                  <a:pt x="3219866" y="6250474"/>
                </a:cubicBezTo>
                <a:cubicBezTo>
                  <a:pt x="3113618" y="6201492"/>
                  <a:pt x="2980145" y="6145854"/>
                  <a:pt x="2870715" y="6056161"/>
                </a:cubicBezTo>
                <a:lnTo>
                  <a:pt x="2785655" y="5972741"/>
                </a:lnTo>
                <a:lnTo>
                  <a:pt x="2301504" y="5967647"/>
                </a:lnTo>
                <a:lnTo>
                  <a:pt x="666073" y="5958571"/>
                </a:lnTo>
                <a:cubicBezTo>
                  <a:pt x="416338" y="5959078"/>
                  <a:pt x="199443" y="5971167"/>
                  <a:pt x="94741" y="5957415"/>
                </a:cubicBezTo>
                <a:cubicBezTo>
                  <a:pt x="-9961" y="5943663"/>
                  <a:pt x="43390" y="5957506"/>
                  <a:pt x="37859" y="5876060"/>
                </a:cubicBezTo>
                <a:cubicBezTo>
                  <a:pt x="13485" y="5737802"/>
                  <a:pt x="42281" y="4414258"/>
                  <a:pt x="28975" y="2606888"/>
                </a:cubicBezTo>
                <a:cubicBezTo>
                  <a:pt x="-19249" y="1512253"/>
                  <a:pt x="110" y="488851"/>
                  <a:pt x="33539" y="59860"/>
                </a:cubicBezTo>
                <a:cubicBezTo>
                  <a:pt x="34137" y="52184"/>
                  <a:pt x="36271" y="46366"/>
                  <a:pt x="39830" y="42028"/>
                </a:cubicBezTo>
                <a:lnTo>
                  <a:pt x="88659" y="37282"/>
                </a:lnTo>
                <a:lnTo>
                  <a:pt x="301554" y="37282"/>
                </a:lnTo>
                <a:lnTo>
                  <a:pt x="416464" y="30725"/>
                </a:lnTo>
                <a:lnTo>
                  <a:pt x="907723" y="24269"/>
                </a:lnTo>
                <a:lnTo>
                  <a:pt x="3989089" y="29653"/>
                </a:lnTo>
                <a:lnTo>
                  <a:pt x="9680053"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Placeholder 1">
            <a:extLst>
              <a:ext uri="{FF2B5EF4-FFF2-40B4-BE49-F238E27FC236}">
                <a16:creationId xmlns:a16="http://schemas.microsoft.com/office/drawing/2014/main" id="{0C489E99-8A12-4C4F-92F9-95B01D8147E3}"/>
              </a:ext>
            </a:extLst>
          </p:cNvPr>
          <p:cNvSpPr>
            <a:spLocks noGrp="1"/>
          </p:cNvSpPr>
          <p:nvPr>
            <p:ph type="title"/>
          </p:nvPr>
        </p:nvSpPr>
        <p:spPr>
          <a:xfrm>
            <a:off x="1020724" y="558209"/>
            <a:ext cx="10333075" cy="141413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011B211-A6C3-4384-AA0B-7A8561A53C1B}"/>
              </a:ext>
            </a:extLst>
          </p:cNvPr>
          <p:cNvSpPr>
            <a:spLocks noGrp="1"/>
          </p:cNvSpPr>
          <p:nvPr>
            <p:ph type="body" idx="1"/>
          </p:nvPr>
        </p:nvSpPr>
        <p:spPr>
          <a:xfrm>
            <a:off x="1020726" y="2089298"/>
            <a:ext cx="10333074" cy="38277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6007E98-5ED3-41C2-BC39-EA8FB826AB1E}"/>
              </a:ext>
            </a:extLst>
          </p:cNvPr>
          <p:cNvSpPr>
            <a:spLocks noGrp="1"/>
          </p:cNvSpPr>
          <p:nvPr>
            <p:ph type="dt" sz="half" idx="2"/>
          </p:nvPr>
        </p:nvSpPr>
        <p:spPr>
          <a:xfrm>
            <a:off x="467834" y="6356350"/>
            <a:ext cx="2604976" cy="365125"/>
          </a:xfrm>
          <a:prstGeom prst="rect">
            <a:avLst/>
          </a:prstGeom>
        </p:spPr>
        <p:txBody>
          <a:bodyPr vert="horz" lIns="91440" tIns="45720" rIns="91440" bIns="45720" rtlCol="0" anchor="ctr"/>
          <a:lstStyle>
            <a:lvl1pPr algn="l">
              <a:defRPr sz="1200" b="1">
                <a:solidFill>
                  <a:schemeClr val="tx1"/>
                </a:solidFill>
              </a:defRPr>
            </a:lvl1pPr>
          </a:lstStyle>
          <a:p>
            <a:fld id="{C1691109-F4F8-4597-962C-A4F4B7960636}" type="datetimeFigureOut">
              <a:rPr lang="en-US" smtClean="0"/>
              <a:t>10/28/2024</a:t>
            </a:fld>
            <a:endParaRPr lang="en-US"/>
          </a:p>
        </p:txBody>
      </p:sp>
      <p:sp>
        <p:nvSpPr>
          <p:cNvPr id="5" name="Footer Placeholder 4">
            <a:extLst>
              <a:ext uri="{FF2B5EF4-FFF2-40B4-BE49-F238E27FC236}">
                <a16:creationId xmlns:a16="http://schemas.microsoft.com/office/drawing/2014/main" id="{B7493049-EC55-4ABD-8F77-F5A84AE384F5}"/>
              </a:ext>
            </a:extLst>
          </p:cNvPr>
          <p:cNvSpPr>
            <a:spLocks noGrp="1"/>
          </p:cNvSpPr>
          <p:nvPr>
            <p:ph type="ftr" sz="quarter" idx="3"/>
          </p:nvPr>
        </p:nvSpPr>
        <p:spPr>
          <a:xfrm>
            <a:off x="7756153" y="6356350"/>
            <a:ext cx="3444109" cy="365125"/>
          </a:xfrm>
          <a:prstGeom prst="rect">
            <a:avLst/>
          </a:prstGeom>
        </p:spPr>
        <p:txBody>
          <a:bodyPr vert="horz" lIns="91440" tIns="45720" rIns="91440" bIns="45720" rtlCol="0" anchor="ctr"/>
          <a:lstStyle>
            <a:lvl1pPr algn="r">
              <a:defRPr sz="1200" b="1" cap="all" spc="100" baseline="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6821B6DF-CCDC-4ED0-A4B2-1512B668F4E3}"/>
              </a:ext>
            </a:extLst>
          </p:cNvPr>
          <p:cNvSpPr>
            <a:spLocks noGrp="1"/>
          </p:cNvSpPr>
          <p:nvPr>
            <p:ph type="sldNum" sz="quarter" idx="4"/>
          </p:nvPr>
        </p:nvSpPr>
        <p:spPr>
          <a:xfrm>
            <a:off x="11200263" y="6356350"/>
            <a:ext cx="523902" cy="365125"/>
          </a:xfrm>
          <a:prstGeom prst="rect">
            <a:avLst/>
          </a:prstGeom>
        </p:spPr>
        <p:txBody>
          <a:bodyPr vert="horz" lIns="91440" tIns="45720" rIns="91440" bIns="45720" rtlCol="0" anchor="ctr"/>
          <a:lstStyle>
            <a:lvl1pPr algn="r">
              <a:defRPr sz="1200" b="1">
                <a:solidFill>
                  <a:schemeClr val="tx1"/>
                </a:solidFill>
              </a:defRPr>
            </a:lvl1pPr>
          </a:lstStyle>
          <a:p>
            <a:fld id="{7C7FAD9F-AEE9-406E-B720-57D2B9DB2816}" type="slidenum">
              <a:rPr lang="en-US" smtClean="0"/>
              <a:t>‹#›</a:t>
            </a:fld>
            <a:endParaRPr lang="en-US"/>
          </a:p>
        </p:txBody>
      </p:sp>
      <p:sp>
        <p:nvSpPr>
          <p:cNvPr id="14" name="Freeform: Shape 13">
            <a:extLst>
              <a:ext uri="{FF2B5EF4-FFF2-40B4-BE49-F238E27FC236}">
                <a16:creationId xmlns:a16="http://schemas.microsoft.com/office/drawing/2014/main" id="{42D2C6CA-56BB-4A08-A1E2-342F83955EDB}"/>
              </a:ext>
            </a:extLst>
          </p:cNvPr>
          <p:cNvSpPr/>
          <p:nvPr/>
        </p:nvSpPr>
        <p:spPr>
          <a:xfrm>
            <a:off x="403284" y="389461"/>
            <a:ext cx="11499601" cy="6203902"/>
          </a:xfrm>
          <a:custGeom>
            <a:avLst/>
            <a:gdLst>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321880 w 11499601"/>
              <a:gd name="connsiteY17" fmla="*/ 5943328 h 6250474"/>
              <a:gd name="connsiteX18" fmla="*/ 2161451 w 11499601"/>
              <a:gd name="connsiteY18" fmla="*/ 5941720 h 6250474"/>
              <a:gd name="connsiteX19" fmla="*/ 1884575 w 11499601"/>
              <a:gd name="connsiteY19" fmla="*/ 5937508 h 6250474"/>
              <a:gd name="connsiteX20" fmla="*/ 1731597 w 11499601"/>
              <a:gd name="connsiteY20" fmla="*/ 5934968 h 6250474"/>
              <a:gd name="connsiteX21" fmla="*/ 1588500 w 11499601"/>
              <a:gd name="connsiteY21" fmla="*/ 5940418 h 6250474"/>
              <a:gd name="connsiteX22" fmla="*/ 671167 w 11499601"/>
              <a:gd name="connsiteY22" fmla="*/ 5948382 h 6250474"/>
              <a:gd name="connsiteX23" fmla="*/ 94741 w 11499601"/>
              <a:gd name="connsiteY23" fmla="*/ 5957415 h 6250474"/>
              <a:gd name="connsiteX24" fmla="*/ 37859 w 11499601"/>
              <a:gd name="connsiteY24" fmla="*/ 5876060 h 6250474"/>
              <a:gd name="connsiteX25" fmla="*/ 28975 w 11499601"/>
              <a:gd name="connsiteY25" fmla="*/ 2606888 h 6250474"/>
              <a:gd name="connsiteX26" fmla="*/ 33539 w 11499601"/>
              <a:gd name="connsiteY26" fmla="*/ 59860 h 6250474"/>
              <a:gd name="connsiteX27" fmla="*/ 39830 w 11499601"/>
              <a:gd name="connsiteY27" fmla="*/ 42028 h 6250474"/>
              <a:gd name="connsiteX28" fmla="*/ 88659 w 11499601"/>
              <a:gd name="connsiteY28" fmla="*/ 37282 h 6250474"/>
              <a:gd name="connsiteX29" fmla="*/ 301554 w 11499601"/>
              <a:gd name="connsiteY29" fmla="*/ 37282 h 6250474"/>
              <a:gd name="connsiteX30" fmla="*/ 416464 w 11499601"/>
              <a:gd name="connsiteY30" fmla="*/ 30725 h 6250474"/>
              <a:gd name="connsiteX31" fmla="*/ 907723 w 11499601"/>
              <a:gd name="connsiteY31" fmla="*/ 24269 h 6250474"/>
              <a:gd name="connsiteX32" fmla="*/ 3989089 w 11499601"/>
              <a:gd name="connsiteY32" fmla="*/ 29653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161451 w 11499601"/>
              <a:gd name="connsiteY17" fmla="*/ 5941720 h 6250474"/>
              <a:gd name="connsiteX18" fmla="*/ 1884575 w 11499601"/>
              <a:gd name="connsiteY18" fmla="*/ 5937508 h 6250474"/>
              <a:gd name="connsiteX19" fmla="*/ 1731597 w 11499601"/>
              <a:gd name="connsiteY19" fmla="*/ 5934968 h 6250474"/>
              <a:gd name="connsiteX20" fmla="*/ 1588500 w 11499601"/>
              <a:gd name="connsiteY20" fmla="*/ 5940418 h 6250474"/>
              <a:gd name="connsiteX21" fmla="*/ 671167 w 11499601"/>
              <a:gd name="connsiteY21" fmla="*/ 5948382 h 6250474"/>
              <a:gd name="connsiteX22" fmla="*/ 94741 w 11499601"/>
              <a:gd name="connsiteY22" fmla="*/ 5957415 h 6250474"/>
              <a:gd name="connsiteX23" fmla="*/ 37859 w 11499601"/>
              <a:gd name="connsiteY23" fmla="*/ 5876060 h 6250474"/>
              <a:gd name="connsiteX24" fmla="*/ 28975 w 11499601"/>
              <a:gd name="connsiteY24" fmla="*/ 2606888 h 6250474"/>
              <a:gd name="connsiteX25" fmla="*/ 33539 w 11499601"/>
              <a:gd name="connsiteY25" fmla="*/ 59860 h 6250474"/>
              <a:gd name="connsiteX26" fmla="*/ 39830 w 11499601"/>
              <a:gd name="connsiteY26" fmla="*/ 42028 h 6250474"/>
              <a:gd name="connsiteX27" fmla="*/ 88659 w 11499601"/>
              <a:gd name="connsiteY27" fmla="*/ 37282 h 6250474"/>
              <a:gd name="connsiteX28" fmla="*/ 301554 w 11499601"/>
              <a:gd name="connsiteY28" fmla="*/ 37282 h 6250474"/>
              <a:gd name="connsiteX29" fmla="*/ 416464 w 11499601"/>
              <a:gd name="connsiteY29" fmla="*/ 30725 h 6250474"/>
              <a:gd name="connsiteX30" fmla="*/ 907723 w 11499601"/>
              <a:gd name="connsiteY30" fmla="*/ 24269 h 6250474"/>
              <a:gd name="connsiteX31" fmla="*/ 3989089 w 11499601"/>
              <a:gd name="connsiteY31" fmla="*/ 29653 h 6250474"/>
              <a:gd name="connsiteX32" fmla="*/ 9680053 w 11499601"/>
              <a:gd name="connsiteY32"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1884575 w 11499601"/>
              <a:gd name="connsiteY17" fmla="*/ 5937508 h 6250474"/>
              <a:gd name="connsiteX18" fmla="*/ 1731597 w 11499601"/>
              <a:gd name="connsiteY18" fmla="*/ 5934968 h 6250474"/>
              <a:gd name="connsiteX19" fmla="*/ 1588500 w 11499601"/>
              <a:gd name="connsiteY19" fmla="*/ 5940418 h 6250474"/>
              <a:gd name="connsiteX20" fmla="*/ 671167 w 11499601"/>
              <a:gd name="connsiteY20" fmla="*/ 5948382 h 6250474"/>
              <a:gd name="connsiteX21" fmla="*/ 94741 w 11499601"/>
              <a:gd name="connsiteY21" fmla="*/ 5957415 h 6250474"/>
              <a:gd name="connsiteX22" fmla="*/ 37859 w 11499601"/>
              <a:gd name="connsiteY22" fmla="*/ 5876060 h 6250474"/>
              <a:gd name="connsiteX23" fmla="*/ 28975 w 11499601"/>
              <a:gd name="connsiteY23" fmla="*/ 2606888 h 6250474"/>
              <a:gd name="connsiteX24" fmla="*/ 33539 w 11499601"/>
              <a:gd name="connsiteY24" fmla="*/ 59860 h 6250474"/>
              <a:gd name="connsiteX25" fmla="*/ 39830 w 11499601"/>
              <a:gd name="connsiteY25" fmla="*/ 42028 h 6250474"/>
              <a:gd name="connsiteX26" fmla="*/ 88659 w 11499601"/>
              <a:gd name="connsiteY26" fmla="*/ 37282 h 6250474"/>
              <a:gd name="connsiteX27" fmla="*/ 301554 w 11499601"/>
              <a:gd name="connsiteY27" fmla="*/ 37282 h 6250474"/>
              <a:gd name="connsiteX28" fmla="*/ 416464 w 11499601"/>
              <a:gd name="connsiteY28" fmla="*/ 30725 h 6250474"/>
              <a:gd name="connsiteX29" fmla="*/ 907723 w 11499601"/>
              <a:gd name="connsiteY29" fmla="*/ 24269 h 6250474"/>
              <a:gd name="connsiteX30" fmla="*/ 3989089 w 11499601"/>
              <a:gd name="connsiteY30" fmla="*/ 29653 h 6250474"/>
              <a:gd name="connsiteX31" fmla="*/ 9680053 w 11499601"/>
              <a:gd name="connsiteY31"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11590 w 11499601"/>
              <a:gd name="connsiteY9" fmla="*/ 5989374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01402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731597 w 11499601"/>
              <a:gd name="connsiteY16" fmla="*/ 5934968 h 6250474"/>
              <a:gd name="connsiteX17" fmla="*/ 1588500 w 11499601"/>
              <a:gd name="connsiteY17" fmla="*/ 5940418 h 6250474"/>
              <a:gd name="connsiteX18" fmla="*/ 671167 w 11499601"/>
              <a:gd name="connsiteY18" fmla="*/ 5948382 h 6250474"/>
              <a:gd name="connsiteX19" fmla="*/ 94741 w 11499601"/>
              <a:gd name="connsiteY19" fmla="*/ 5957415 h 6250474"/>
              <a:gd name="connsiteX20" fmla="*/ 37859 w 11499601"/>
              <a:gd name="connsiteY20" fmla="*/ 5876060 h 6250474"/>
              <a:gd name="connsiteX21" fmla="*/ 28975 w 11499601"/>
              <a:gd name="connsiteY21" fmla="*/ 2606888 h 6250474"/>
              <a:gd name="connsiteX22" fmla="*/ 33539 w 11499601"/>
              <a:gd name="connsiteY22" fmla="*/ 59860 h 6250474"/>
              <a:gd name="connsiteX23" fmla="*/ 39830 w 11499601"/>
              <a:gd name="connsiteY23" fmla="*/ 42028 h 6250474"/>
              <a:gd name="connsiteX24" fmla="*/ 88659 w 11499601"/>
              <a:gd name="connsiteY24" fmla="*/ 37282 h 6250474"/>
              <a:gd name="connsiteX25" fmla="*/ 301554 w 11499601"/>
              <a:gd name="connsiteY25" fmla="*/ 37282 h 6250474"/>
              <a:gd name="connsiteX26" fmla="*/ 416464 w 11499601"/>
              <a:gd name="connsiteY26" fmla="*/ 30725 h 6250474"/>
              <a:gd name="connsiteX27" fmla="*/ 907723 w 11499601"/>
              <a:gd name="connsiteY27" fmla="*/ 24269 h 6250474"/>
              <a:gd name="connsiteX28" fmla="*/ 3989089 w 11499601"/>
              <a:gd name="connsiteY28" fmla="*/ 29653 h 6250474"/>
              <a:gd name="connsiteX29" fmla="*/ 9680053 w 11499601"/>
              <a:gd name="connsiteY29"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88500 w 11499601"/>
              <a:gd name="connsiteY16" fmla="*/ 5940418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16786 w 11499601"/>
              <a:gd name="connsiteY15" fmla="*/ 5901423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71167 w 11499601"/>
              <a:gd name="connsiteY16" fmla="*/ 5948382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5500 h 6255974"/>
              <a:gd name="connsiteX1" fmla="*/ 11263634 w 11499601"/>
              <a:gd name="connsiteY1" fmla="*/ 16394 h 6255974"/>
              <a:gd name="connsiteX2" fmla="*/ 11499601 w 11499601"/>
              <a:gd name="connsiteY2" fmla="*/ 64794 h 6255974"/>
              <a:gd name="connsiteX3" fmla="*/ 11496115 w 11499601"/>
              <a:gd name="connsiteY3" fmla="*/ 338710 h 6255974"/>
              <a:gd name="connsiteX4" fmla="*/ 11496626 w 11499601"/>
              <a:gd name="connsiteY4" fmla="*/ 807372 h 6255974"/>
              <a:gd name="connsiteX5" fmla="*/ 11482477 w 11499601"/>
              <a:gd name="connsiteY5" fmla="*/ 1840079 h 6255974"/>
              <a:gd name="connsiteX6" fmla="*/ 11478714 w 11499601"/>
              <a:gd name="connsiteY6" fmla="*/ 3525714 h 6255974"/>
              <a:gd name="connsiteX7" fmla="*/ 11419375 w 11499601"/>
              <a:gd name="connsiteY7" fmla="*/ 5987933 h 6255974"/>
              <a:gd name="connsiteX8" fmla="*/ 5959453 w 11499601"/>
              <a:gd name="connsiteY8" fmla="*/ 5978886 h 6255974"/>
              <a:gd name="connsiteX9" fmla="*/ 4858766 w 11499601"/>
              <a:gd name="connsiteY9" fmla="*/ 6005062 h 6255974"/>
              <a:gd name="connsiteX10" fmla="*/ 3239306 w 11499601"/>
              <a:gd name="connsiteY10" fmla="*/ 5978241 h 6255974"/>
              <a:gd name="connsiteX11" fmla="*/ 3217554 w 11499601"/>
              <a:gd name="connsiteY11" fmla="*/ 6011412 h 6255974"/>
              <a:gd name="connsiteX12" fmla="*/ 3219866 w 11499601"/>
              <a:gd name="connsiteY12" fmla="*/ 6255974 h 6255974"/>
              <a:gd name="connsiteX13" fmla="*/ 2870715 w 11499601"/>
              <a:gd name="connsiteY13" fmla="*/ 6061661 h 6255974"/>
              <a:gd name="connsiteX14" fmla="*/ 2785655 w 11499601"/>
              <a:gd name="connsiteY14" fmla="*/ 5978241 h 6255974"/>
              <a:gd name="connsiteX15" fmla="*/ 2301504 w 11499601"/>
              <a:gd name="connsiteY15" fmla="*/ 5973147 h 6255974"/>
              <a:gd name="connsiteX16" fmla="*/ 666073 w 11499601"/>
              <a:gd name="connsiteY16" fmla="*/ 5964071 h 6255974"/>
              <a:gd name="connsiteX17" fmla="*/ 94741 w 11499601"/>
              <a:gd name="connsiteY17" fmla="*/ 5962915 h 6255974"/>
              <a:gd name="connsiteX18" fmla="*/ 37859 w 11499601"/>
              <a:gd name="connsiteY18" fmla="*/ 5881560 h 6255974"/>
              <a:gd name="connsiteX19" fmla="*/ 28975 w 11499601"/>
              <a:gd name="connsiteY19" fmla="*/ 2612388 h 6255974"/>
              <a:gd name="connsiteX20" fmla="*/ 33539 w 11499601"/>
              <a:gd name="connsiteY20" fmla="*/ 65360 h 6255974"/>
              <a:gd name="connsiteX21" fmla="*/ 39830 w 11499601"/>
              <a:gd name="connsiteY21" fmla="*/ 47528 h 6255974"/>
              <a:gd name="connsiteX22" fmla="*/ 88659 w 11499601"/>
              <a:gd name="connsiteY22" fmla="*/ 42782 h 6255974"/>
              <a:gd name="connsiteX23" fmla="*/ 301554 w 11499601"/>
              <a:gd name="connsiteY23" fmla="*/ 42782 h 6255974"/>
              <a:gd name="connsiteX24" fmla="*/ 416464 w 11499601"/>
              <a:gd name="connsiteY24" fmla="*/ 36225 h 6255974"/>
              <a:gd name="connsiteX25" fmla="*/ 907723 w 11499601"/>
              <a:gd name="connsiteY25" fmla="*/ 29769 h 6255974"/>
              <a:gd name="connsiteX26" fmla="*/ 3989089 w 11499601"/>
              <a:gd name="connsiteY26" fmla="*/ 35153 h 6255974"/>
              <a:gd name="connsiteX27" fmla="*/ 9680053 w 11499601"/>
              <a:gd name="connsiteY27" fmla="*/ 5500 h 6255974"/>
              <a:gd name="connsiteX0" fmla="*/ 9680053 w 11499601"/>
              <a:gd name="connsiteY0" fmla="*/ 0 h 6250474"/>
              <a:gd name="connsiteX1" fmla="*/ 11263634 w 11499601"/>
              <a:gd name="connsiteY1" fmla="*/ 10894 h 6250474"/>
              <a:gd name="connsiteX2" fmla="*/ 11499601 w 11499601"/>
              <a:gd name="connsiteY2" fmla="*/ 5929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1172 w 11499601"/>
              <a:gd name="connsiteY3" fmla="*/ 31329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499601" h="6250474">
                <a:moveTo>
                  <a:pt x="9680053" y="0"/>
                </a:moveTo>
                <a:lnTo>
                  <a:pt x="11263634" y="10894"/>
                </a:lnTo>
                <a:cubicBezTo>
                  <a:pt x="11382518" y="17609"/>
                  <a:pt x="11483635" y="5293"/>
                  <a:pt x="11499601" y="39374"/>
                </a:cubicBezTo>
                <a:lnTo>
                  <a:pt x="11491172" y="313290"/>
                </a:lnTo>
                <a:cubicBezTo>
                  <a:pt x="11491342" y="469511"/>
                  <a:pt x="11496456" y="645651"/>
                  <a:pt x="11496626" y="801872"/>
                </a:cubicBezTo>
                <a:cubicBezTo>
                  <a:pt x="11485119" y="918570"/>
                  <a:pt x="11483798" y="1773917"/>
                  <a:pt x="11482477" y="1834579"/>
                </a:cubicBezTo>
                <a:cubicBezTo>
                  <a:pt x="11462397" y="2645173"/>
                  <a:pt x="11489491" y="2970847"/>
                  <a:pt x="11478714" y="3520214"/>
                </a:cubicBezTo>
                <a:cubicBezTo>
                  <a:pt x="11462615" y="5654060"/>
                  <a:pt x="11560172" y="6010354"/>
                  <a:pt x="11419375" y="5982433"/>
                </a:cubicBezTo>
                <a:cubicBezTo>
                  <a:pt x="9251879" y="6044921"/>
                  <a:pt x="7569480" y="6004728"/>
                  <a:pt x="5959453" y="5973386"/>
                </a:cubicBezTo>
                <a:lnTo>
                  <a:pt x="4858766" y="5999562"/>
                </a:lnTo>
                <a:lnTo>
                  <a:pt x="3239306" y="5972741"/>
                </a:lnTo>
                <a:lnTo>
                  <a:pt x="3217554" y="6005912"/>
                </a:lnTo>
                <a:cubicBezTo>
                  <a:pt x="3195952" y="6047442"/>
                  <a:pt x="3201415" y="6144511"/>
                  <a:pt x="3219866" y="6250474"/>
                </a:cubicBezTo>
                <a:cubicBezTo>
                  <a:pt x="3113618" y="6201492"/>
                  <a:pt x="2980145" y="6145854"/>
                  <a:pt x="2870715" y="6056161"/>
                </a:cubicBezTo>
                <a:lnTo>
                  <a:pt x="2785655" y="5972741"/>
                </a:lnTo>
                <a:lnTo>
                  <a:pt x="2301504" y="5967647"/>
                </a:lnTo>
                <a:lnTo>
                  <a:pt x="666073" y="5958571"/>
                </a:lnTo>
                <a:cubicBezTo>
                  <a:pt x="416338" y="5959078"/>
                  <a:pt x="199443" y="5971167"/>
                  <a:pt x="94741" y="5957415"/>
                </a:cubicBezTo>
                <a:cubicBezTo>
                  <a:pt x="-9961" y="5943663"/>
                  <a:pt x="43390" y="5957506"/>
                  <a:pt x="37859" y="5876060"/>
                </a:cubicBezTo>
                <a:cubicBezTo>
                  <a:pt x="13485" y="5737802"/>
                  <a:pt x="42281" y="4414258"/>
                  <a:pt x="28975" y="2606888"/>
                </a:cubicBezTo>
                <a:cubicBezTo>
                  <a:pt x="-19249" y="1512253"/>
                  <a:pt x="110" y="488851"/>
                  <a:pt x="33539" y="59860"/>
                </a:cubicBezTo>
                <a:cubicBezTo>
                  <a:pt x="34137" y="52184"/>
                  <a:pt x="36271" y="46366"/>
                  <a:pt x="39830" y="42028"/>
                </a:cubicBezTo>
                <a:lnTo>
                  <a:pt x="88659" y="37282"/>
                </a:lnTo>
                <a:lnTo>
                  <a:pt x="301554" y="37282"/>
                </a:lnTo>
                <a:lnTo>
                  <a:pt x="416464" y="30725"/>
                </a:lnTo>
                <a:lnTo>
                  <a:pt x="907723" y="24269"/>
                </a:lnTo>
                <a:lnTo>
                  <a:pt x="3989089" y="29653"/>
                </a:lnTo>
                <a:lnTo>
                  <a:pt x="9680053" y="0"/>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18832413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100000"/>
        </a:lnSpc>
        <a:spcBef>
          <a:spcPct val="0"/>
        </a:spcBef>
        <a:buNone/>
        <a:defRPr sz="4800" b="1" kern="1200" spc="100" baseline="0">
          <a:solidFill>
            <a:schemeClr val="tx1"/>
          </a:solidFill>
          <a:latin typeface="+mj-lt"/>
          <a:ea typeface="+mj-ea"/>
          <a:cs typeface="+mj-cs"/>
        </a:defRPr>
      </a:lvl1pPr>
    </p:titleStyle>
    <p:bodyStyle>
      <a:lvl1pPr marL="0" indent="0" algn="l" defTabSz="914400" rtl="0" eaLnBrk="1" latinLnBrk="0" hangingPunct="1">
        <a:lnSpc>
          <a:spcPct val="100000"/>
        </a:lnSpc>
        <a:spcBef>
          <a:spcPts val="1000"/>
        </a:spcBef>
        <a:buSzPct val="73000"/>
        <a:buFontTx/>
        <a:buNone/>
        <a:defRPr sz="3200" b="1" kern="1200" spc="50" baseline="0">
          <a:solidFill>
            <a:schemeClr val="tx1"/>
          </a:solidFill>
          <a:latin typeface="+mn-lt"/>
          <a:ea typeface="+mn-ea"/>
          <a:cs typeface="+mn-cs"/>
        </a:defRPr>
      </a:lvl1pPr>
      <a:lvl2pPr marL="228600" indent="-182880" algn="l" defTabSz="914400" rtl="0" eaLnBrk="1" latinLnBrk="0" hangingPunct="1">
        <a:lnSpc>
          <a:spcPct val="100000"/>
        </a:lnSpc>
        <a:spcBef>
          <a:spcPts val="500"/>
        </a:spcBef>
        <a:buSzPct val="70000"/>
        <a:buFont typeface="Arial" panose="020B0604020202020204" pitchFamily="34" charset="0"/>
        <a:buChar char="•"/>
        <a:defRPr sz="2800" b="1" kern="1200" spc="50" baseline="0">
          <a:solidFill>
            <a:schemeClr val="tx1"/>
          </a:solidFill>
          <a:latin typeface="+mn-lt"/>
          <a:ea typeface="+mn-ea"/>
          <a:cs typeface="+mn-cs"/>
        </a:defRPr>
      </a:lvl2pPr>
      <a:lvl3pPr marL="274320" indent="0" algn="l" defTabSz="914400" rtl="0" eaLnBrk="1" latinLnBrk="0" hangingPunct="1">
        <a:lnSpc>
          <a:spcPct val="100000"/>
        </a:lnSpc>
        <a:spcBef>
          <a:spcPts val="500"/>
        </a:spcBef>
        <a:buSzPct val="73000"/>
        <a:buFontTx/>
        <a:buNone/>
        <a:defRPr sz="2400" b="1" kern="1200" spc="50" baseline="0">
          <a:solidFill>
            <a:schemeClr val="tx1"/>
          </a:solidFill>
          <a:latin typeface="+mn-lt"/>
          <a:ea typeface="+mn-ea"/>
          <a:cs typeface="+mn-cs"/>
        </a:defRPr>
      </a:lvl3pPr>
      <a:lvl4pPr marL="548640" indent="-182880" algn="l" defTabSz="914400" rtl="0" eaLnBrk="1" latinLnBrk="0" hangingPunct="1">
        <a:lnSpc>
          <a:spcPct val="100000"/>
        </a:lnSpc>
        <a:spcBef>
          <a:spcPts val="500"/>
        </a:spcBef>
        <a:buSzPct val="73000"/>
        <a:buFont typeface="Arial" panose="020B0604020202020204" pitchFamily="34" charset="0"/>
        <a:buChar char="•"/>
        <a:defRPr sz="2000" b="1" kern="1200" spc="50" baseline="0">
          <a:solidFill>
            <a:schemeClr val="tx1"/>
          </a:solidFill>
          <a:latin typeface="+mn-lt"/>
          <a:ea typeface="+mn-ea"/>
          <a:cs typeface="+mn-cs"/>
        </a:defRPr>
      </a:lvl4pPr>
      <a:lvl5pPr marL="548640" indent="0" algn="l" defTabSz="914400" rtl="0" eaLnBrk="1" latinLnBrk="0" hangingPunct="1">
        <a:lnSpc>
          <a:spcPct val="100000"/>
        </a:lnSpc>
        <a:spcBef>
          <a:spcPts val="500"/>
        </a:spcBef>
        <a:buSzPct val="73000"/>
        <a:buFontTx/>
        <a:buNone/>
        <a:defRPr sz="2000" b="1"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8" Type="http://schemas.openxmlformats.org/officeDocument/2006/relationships/hyperlink" Target="mailto:info@hollieguard.com" TargetMode="External"/><Relationship Id="rId13" Type="http://schemas.openxmlformats.org/officeDocument/2006/relationships/image" Target="../media/image29.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8.png"/><Relationship Id="rId17" Type="http://schemas.openxmlformats.org/officeDocument/2006/relationships/image" Target="../media/image33.png"/><Relationship Id="rId2" Type="http://schemas.openxmlformats.org/officeDocument/2006/relationships/notesSlide" Target="../notesSlides/notesSlide21.xml"/><Relationship Id="rId16" Type="http://schemas.openxmlformats.org/officeDocument/2006/relationships/image" Target="../media/image32.png"/><Relationship Id="rId1" Type="http://schemas.openxmlformats.org/officeDocument/2006/relationships/slideLayout" Target="../slideLayouts/slideLayout3.xml"/><Relationship Id="rId6" Type="http://schemas.openxmlformats.org/officeDocument/2006/relationships/image" Target="../media/image23.png"/><Relationship Id="rId11" Type="http://schemas.openxmlformats.org/officeDocument/2006/relationships/image" Target="../media/image27.png"/><Relationship Id="rId5" Type="http://schemas.openxmlformats.org/officeDocument/2006/relationships/image" Target="../media/image22.png"/><Relationship Id="rId15" Type="http://schemas.openxmlformats.org/officeDocument/2006/relationships/image" Target="../media/image31.png"/><Relationship Id="rId10" Type="http://schemas.openxmlformats.org/officeDocument/2006/relationships/image" Target="../media/image26.png"/><Relationship Id="rId4" Type="http://schemas.openxmlformats.org/officeDocument/2006/relationships/image" Target="../media/image21.png"/><Relationship Id="rId9" Type="http://schemas.openxmlformats.org/officeDocument/2006/relationships/image" Target="../media/image25.png"/><Relationship Id="rId14" Type="http://schemas.openxmlformats.org/officeDocument/2006/relationships/image" Target="../media/image30.jpeg"/></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xml"/><Relationship Id="rId4" Type="http://schemas.openxmlformats.org/officeDocument/2006/relationships/image" Target="../media/image37.jpeg"/></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03A84-3539-654D-5EFE-7D1EEFB866DE}"/>
              </a:ext>
            </a:extLst>
          </p:cNvPr>
          <p:cNvSpPr>
            <a:spLocks noGrp="1"/>
          </p:cNvSpPr>
          <p:nvPr>
            <p:ph type="ctrTitle"/>
          </p:nvPr>
        </p:nvSpPr>
        <p:spPr>
          <a:xfrm>
            <a:off x="878100" y="2587079"/>
            <a:ext cx="5947683" cy="1542450"/>
          </a:xfrm>
        </p:spPr>
        <p:txBody>
          <a:bodyPr>
            <a:normAutofit fontScale="90000"/>
          </a:bodyPr>
          <a:lstStyle>
            <a:defPPr>
              <a:defRPr lang="en-US"/>
            </a:defPPr>
            <a:lvl1pPr marL="0" algn="l" defTabSz="1028151" rtl="0" eaLnBrk="1" latinLnBrk="0" hangingPunct="1">
              <a:defRPr sz="2024" kern="1200">
                <a:solidFill>
                  <a:schemeClr val="tx1"/>
                </a:solidFill>
                <a:latin typeface="+mn-lt"/>
                <a:ea typeface="+mn-ea"/>
                <a:cs typeface="+mn-cs"/>
              </a:defRPr>
            </a:lvl1pPr>
            <a:lvl2pPr marL="514076" algn="l" defTabSz="1028151" rtl="0" eaLnBrk="1" latinLnBrk="0" hangingPunct="1">
              <a:defRPr sz="2024" kern="1200">
                <a:solidFill>
                  <a:schemeClr val="tx1"/>
                </a:solidFill>
                <a:latin typeface="+mn-lt"/>
                <a:ea typeface="+mn-ea"/>
                <a:cs typeface="+mn-cs"/>
              </a:defRPr>
            </a:lvl2pPr>
            <a:lvl3pPr marL="1028151" algn="l" defTabSz="1028151" rtl="0" eaLnBrk="1" latinLnBrk="0" hangingPunct="1">
              <a:defRPr sz="2024" kern="1200">
                <a:solidFill>
                  <a:schemeClr val="tx1"/>
                </a:solidFill>
                <a:latin typeface="+mn-lt"/>
                <a:ea typeface="+mn-ea"/>
                <a:cs typeface="+mn-cs"/>
              </a:defRPr>
            </a:lvl3pPr>
            <a:lvl4pPr marL="1542227" algn="l" defTabSz="1028151" rtl="0" eaLnBrk="1" latinLnBrk="0" hangingPunct="1">
              <a:defRPr sz="2024" kern="1200">
                <a:solidFill>
                  <a:schemeClr val="tx1"/>
                </a:solidFill>
                <a:latin typeface="+mn-lt"/>
                <a:ea typeface="+mn-ea"/>
                <a:cs typeface="+mn-cs"/>
              </a:defRPr>
            </a:lvl4pPr>
            <a:lvl5pPr marL="2056303" algn="l" defTabSz="1028151" rtl="0" eaLnBrk="1" latinLnBrk="0" hangingPunct="1">
              <a:defRPr sz="2024" kern="1200">
                <a:solidFill>
                  <a:schemeClr val="tx1"/>
                </a:solidFill>
                <a:latin typeface="+mn-lt"/>
                <a:ea typeface="+mn-ea"/>
                <a:cs typeface="+mn-cs"/>
              </a:defRPr>
            </a:lvl5pPr>
            <a:lvl6pPr marL="2570378" algn="l" defTabSz="1028151" rtl="0" eaLnBrk="1" latinLnBrk="0" hangingPunct="1">
              <a:defRPr sz="2024" kern="1200">
                <a:solidFill>
                  <a:schemeClr val="tx1"/>
                </a:solidFill>
                <a:latin typeface="+mn-lt"/>
                <a:ea typeface="+mn-ea"/>
                <a:cs typeface="+mn-cs"/>
              </a:defRPr>
            </a:lvl6pPr>
            <a:lvl7pPr marL="3084454" algn="l" defTabSz="1028151" rtl="0" eaLnBrk="1" latinLnBrk="0" hangingPunct="1">
              <a:defRPr sz="2024" kern="1200">
                <a:solidFill>
                  <a:schemeClr val="tx1"/>
                </a:solidFill>
                <a:latin typeface="+mn-lt"/>
                <a:ea typeface="+mn-ea"/>
                <a:cs typeface="+mn-cs"/>
              </a:defRPr>
            </a:lvl7pPr>
            <a:lvl8pPr marL="3598530" algn="l" defTabSz="1028151" rtl="0" eaLnBrk="1" latinLnBrk="0" hangingPunct="1">
              <a:defRPr sz="2024" kern="1200">
                <a:solidFill>
                  <a:schemeClr val="tx1"/>
                </a:solidFill>
                <a:latin typeface="+mn-lt"/>
                <a:ea typeface="+mn-ea"/>
                <a:cs typeface="+mn-cs"/>
              </a:defRPr>
            </a:lvl8pPr>
            <a:lvl9pPr marL="4112605" algn="l" defTabSz="1028151" rtl="0" eaLnBrk="1" latinLnBrk="0" hangingPunct="1">
              <a:defRPr sz="2024" kern="1200">
                <a:solidFill>
                  <a:schemeClr val="tx1"/>
                </a:solidFill>
                <a:latin typeface="+mn-lt"/>
                <a:ea typeface="+mn-ea"/>
                <a:cs typeface="+mn-cs"/>
              </a:defRPr>
            </a:lvl9pPr>
          </a:lstStyle>
          <a:p>
            <a:r>
              <a:rPr lang="en-US" sz="4266" dirty="0">
                <a:solidFill>
                  <a:schemeClr val="bg1"/>
                </a:solidFill>
                <a:latin typeface="Plus Jakarta Sans" pitchFamily="2" charset="77"/>
                <a:cs typeface="Plus Jakarta Sans" pitchFamily="2" charset="77"/>
              </a:rPr>
              <a:t>Lone Working Guidance for Property Managers</a:t>
            </a:r>
            <a:br>
              <a:rPr lang="en-US" sz="4266" dirty="0">
                <a:solidFill>
                  <a:schemeClr val="bg1"/>
                </a:solidFill>
                <a:latin typeface="Plus Jakarta Sans" pitchFamily="2" charset="77"/>
                <a:cs typeface="Plus Jakarta Sans" pitchFamily="2" charset="77"/>
              </a:rPr>
            </a:br>
            <a:endParaRPr lang="en-US" dirty="0">
              <a:solidFill>
                <a:schemeClr val="bg1"/>
              </a:solidFill>
            </a:endParaRPr>
          </a:p>
        </p:txBody>
      </p:sp>
      <p:sp>
        <p:nvSpPr>
          <p:cNvPr id="3" name="Subtitle 2">
            <a:extLst>
              <a:ext uri="{FF2B5EF4-FFF2-40B4-BE49-F238E27FC236}">
                <a16:creationId xmlns:a16="http://schemas.microsoft.com/office/drawing/2014/main" id="{0E8CCFF8-D14D-C1DD-4B75-79DE0A85F443}"/>
              </a:ext>
            </a:extLst>
          </p:cNvPr>
          <p:cNvSpPr>
            <a:spLocks noGrp="1"/>
          </p:cNvSpPr>
          <p:nvPr>
            <p:ph type="subTitle" idx="1"/>
          </p:nvPr>
        </p:nvSpPr>
        <p:spPr>
          <a:xfrm>
            <a:off x="878101" y="2194885"/>
            <a:ext cx="6427108" cy="354034"/>
          </a:xfrm>
        </p:spPr>
        <p:txBody>
          <a:bodyPr/>
          <a:lstStyle>
            <a:defPPr>
              <a:defRPr lang="en-US"/>
            </a:defPPr>
            <a:lvl1pPr marL="0" algn="l" defTabSz="1028151" rtl="0" eaLnBrk="1" latinLnBrk="0" hangingPunct="1">
              <a:defRPr sz="2024" kern="1200">
                <a:solidFill>
                  <a:schemeClr val="tx1"/>
                </a:solidFill>
                <a:latin typeface="+mn-lt"/>
                <a:ea typeface="+mn-ea"/>
                <a:cs typeface="+mn-cs"/>
              </a:defRPr>
            </a:lvl1pPr>
            <a:lvl2pPr marL="514076" algn="l" defTabSz="1028151" rtl="0" eaLnBrk="1" latinLnBrk="0" hangingPunct="1">
              <a:defRPr sz="2024" kern="1200">
                <a:solidFill>
                  <a:schemeClr val="tx1"/>
                </a:solidFill>
                <a:latin typeface="+mn-lt"/>
                <a:ea typeface="+mn-ea"/>
                <a:cs typeface="+mn-cs"/>
              </a:defRPr>
            </a:lvl2pPr>
            <a:lvl3pPr marL="1028151" algn="l" defTabSz="1028151" rtl="0" eaLnBrk="1" latinLnBrk="0" hangingPunct="1">
              <a:defRPr sz="2024" kern="1200">
                <a:solidFill>
                  <a:schemeClr val="tx1"/>
                </a:solidFill>
                <a:latin typeface="+mn-lt"/>
                <a:ea typeface="+mn-ea"/>
                <a:cs typeface="+mn-cs"/>
              </a:defRPr>
            </a:lvl3pPr>
            <a:lvl4pPr marL="1542227" algn="l" defTabSz="1028151" rtl="0" eaLnBrk="1" latinLnBrk="0" hangingPunct="1">
              <a:defRPr sz="2024" kern="1200">
                <a:solidFill>
                  <a:schemeClr val="tx1"/>
                </a:solidFill>
                <a:latin typeface="+mn-lt"/>
                <a:ea typeface="+mn-ea"/>
                <a:cs typeface="+mn-cs"/>
              </a:defRPr>
            </a:lvl4pPr>
            <a:lvl5pPr marL="2056303" algn="l" defTabSz="1028151" rtl="0" eaLnBrk="1" latinLnBrk="0" hangingPunct="1">
              <a:defRPr sz="2024" kern="1200">
                <a:solidFill>
                  <a:schemeClr val="tx1"/>
                </a:solidFill>
                <a:latin typeface="+mn-lt"/>
                <a:ea typeface="+mn-ea"/>
                <a:cs typeface="+mn-cs"/>
              </a:defRPr>
            </a:lvl5pPr>
            <a:lvl6pPr marL="2570378" algn="l" defTabSz="1028151" rtl="0" eaLnBrk="1" latinLnBrk="0" hangingPunct="1">
              <a:defRPr sz="2024" kern="1200">
                <a:solidFill>
                  <a:schemeClr val="tx1"/>
                </a:solidFill>
                <a:latin typeface="+mn-lt"/>
                <a:ea typeface="+mn-ea"/>
                <a:cs typeface="+mn-cs"/>
              </a:defRPr>
            </a:lvl6pPr>
            <a:lvl7pPr marL="3084454" algn="l" defTabSz="1028151" rtl="0" eaLnBrk="1" latinLnBrk="0" hangingPunct="1">
              <a:defRPr sz="2024" kern="1200">
                <a:solidFill>
                  <a:schemeClr val="tx1"/>
                </a:solidFill>
                <a:latin typeface="+mn-lt"/>
                <a:ea typeface="+mn-ea"/>
                <a:cs typeface="+mn-cs"/>
              </a:defRPr>
            </a:lvl7pPr>
            <a:lvl8pPr marL="3598530" algn="l" defTabSz="1028151" rtl="0" eaLnBrk="1" latinLnBrk="0" hangingPunct="1">
              <a:defRPr sz="2024" kern="1200">
                <a:solidFill>
                  <a:schemeClr val="tx1"/>
                </a:solidFill>
                <a:latin typeface="+mn-lt"/>
                <a:ea typeface="+mn-ea"/>
                <a:cs typeface="+mn-cs"/>
              </a:defRPr>
            </a:lvl8pPr>
            <a:lvl9pPr marL="4112605" algn="l" defTabSz="1028151" rtl="0" eaLnBrk="1" latinLnBrk="0" hangingPunct="1">
              <a:defRPr sz="2024" kern="1200">
                <a:solidFill>
                  <a:schemeClr val="tx1"/>
                </a:solidFill>
                <a:latin typeface="+mn-lt"/>
                <a:ea typeface="+mn-ea"/>
                <a:cs typeface="+mn-cs"/>
              </a:defRPr>
            </a:lvl9pPr>
          </a:lstStyle>
          <a:p>
            <a:r>
              <a:rPr lang="en-US" sz="3167" dirty="0">
                <a:solidFill>
                  <a:schemeClr val="bg1"/>
                </a:solidFill>
              </a:rPr>
              <a:t>Breakout Session 2</a:t>
            </a:r>
          </a:p>
        </p:txBody>
      </p:sp>
      <p:sp>
        <p:nvSpPr>
          <p:cNvPr id="5" name="Subtitle 2">
            <a:extLst>
              <a:ext uri="{FF2B5EF4-FFF2-40B4-BE49-F238E27FC236}">
                <a16:creationId xmlns:a16="http://schemas.microsoft.com/office/drawing/2014/main" id="{5EE8EF7A-332C-0297-FE77-FBB1BEAA6EED}"/>
              </a:ext>
            </a:extLst>
          </p:cNvPr>
          <p:cNvSpPr txBox="1">
            <a:spLocks/>
          </p:cNvSpPr>
          <p:nvPr/>
        </p:nvSpPr>
        <p:spPr>
          <a:xfrm>
            <a:off x="878100" y="3952512"/>
            <a:ext cx="6590673" cy="354034"/>
          </a:xfrm>
          <a:prstGeom prst="rect">
            <a:avLst/>
          </a:prstGeom>
        </p:spPr>
        <p:txBody>
          <a:bodyPr vert="horz" lIns="80433" tIns="40216" rIns="80433" bIns="40216" rtlCol="0">
            <a:noAutofit/>
          </a:bodyPr>
          <a:lstStyle>
            <a:defPPr>
              <a:defRPr lang="en-US"/>
            </a:defPPr>
            <a:lvl1pPr marL="0" indent="0" algn="l" defTabSz="1028151" rtl="0" eaLnBrk="1" latinLnBrk="0" hangingPunct="1">
              <a:lnSpc>
                <a:spcPct val="90000"/>
              </a:lnSpc>
              <a:spcBef>
                <a:spcPts val="1000"/>
              </a:spcBef>
              <a:buFont typeface="Arial" panose="020B0604020202020204" pitchFamily="34" charset="0"/>
              <a:buNone/>
              <a:defRPr sz="2024" b="0" i="0" kern="1200">
                <a:solidFill>
                  <a:schemeClr val="tx1"/>
                </a:solidFill>
                <a:latin typeface="+mn-lt"/>
                <a:ea typeface="+mn-ea"/>
                <a:cs typeface="+mn-cs"/>
              </a:defRPr>
            </a:lvl1pPr>
            <a:lvl2pPr marL="514076" indent="0" algn="l" defTabSz="1028151" rtl="0" eaLnBrk="1" latinLnBrk="0" hangingPunct="1">
              <a:lnSpc>
                <a:spcPct val="90000"/>
              </a:lnSpc>
              <a:spcBef>
                <a:spcPts val="500"/>
              </a:spcBef>
              <a:buFont typeface="Arial" panose="020B0604020202020204" pitchFamily="34" charset="0"/>
              <a:buNone/>
              <a:defRPr sz="2024" b="0" i="0" kern="1200">
                <a:solidFill>
                  <a:schemeClr val="tx1"/>
                </a:solidFill>
                <a:latin typeface="+mn-lt"/>
                <a:ea typeface="+mn-ea"/>
                <a:cs typeface="+mn-cs"/>
              </a:defRPr>
            </a:lvl2pPr>
            <a:lvl3pPr marL="1028151" indent="0" algn="l" defTabSz="1028151" rtl="0" eaLnBrk="1" latinLnBrk="0" hangingPunct="1">
              <a:lnSpc>
                <a:spcPct val="90000"/>
              </a:lnSpc>
              <a:spcBef>
                <a:spcPts val="500"/>
              </a:spcBef>
              <a:buFont typeface="Arial" panose="020B0604020202020204" pitchFamily="34" charset="0"/>
              <a:buNone/>
              <a:defRPr sz="2024" b="0" i="0" kern="1200">
                <a:solidFill>
                  <a:schemeClr val="tx1"/>
                </a:solidFill>
                <a:latin typeface="+mn-lt"/>
                <a:ea typeface="+mn-ea"/>
                <a:cs typeface="+mn-cs"/>
              </a:defRPr>
            </a:lvl3pPr>
            <a:lvl4pPr marL="1542227" indent="0" algn="l" defTabSz="1028151" rtl="0" eaLnBrk="1" latinLnBrk="0" hangingPunct="1">
              <a:lnSpc>
                <a:spcPct val="90000"/>
              </a:lnSpc>
              <a:spcBef>
                <a:spcPts val="500"/>
              </a:spcBef>
              <a:buFont typeface="Arial" panose="020B0604020202020204" pitchFamily="34" charset="0"/>
              <a:buNone/>
              <a:defRPr sz="2024" b="0" i="0" kern="1200">
                <a:solidFill>
                  <a:schemeClr val="tx1"/>
                </a:solidFill>
                <a:latin typeface="+mn-lt"/>
                <a:ea typeface="+mn-ea"/>
                <a:cs typeface="+mn-cs"/>
              </a:defRPr>
            </a:lvl4pPr>
            <a:lvl5pPr marL="2056303" indent="0" algn="l" defTabSz="1028151" rtl="0" eaLnBrk="1" latinLnBrk="0" hangingPunct="1">
              <a:lnSpc>
                <a:spcPct val="90000"/>
              </a:lnSpc>
              <a:spcBef>
                <a:spcPts val="500"/>
              </a:spcBef>
              <a:buFont typeface="Arial" panose="020B0604020202020204" pitchFamily="34" charset="0"/>
              <a:buNone/>
              <a:defRPr sz="2024" b="0" i="0" kern="1200">
                <a:solidFill>
                  <a:schemeClr val="tx1"/>
                </a:solidFill>
                <a:latin typeface="+mn-lt"/>
                <a:ea typeface="+mn-ea"/>
                <a:cs typeface="+mn-cs"/>
              </a:defRPr>
            </a:lvl5pPr>
            <a:lvl6pPr marL="2570378" indent="0" algn="l" defTabSz="1028151" rtl="0" eaLnBrk="1" latinLnBrk="0" hangingPunct="1">
              <a:lnSpc>
                <a:spcPct val="90000"/>
              </a:lnSpc>
              <a:spcBef>
                <a:spcPts val="500"/>
              </a:spcBef>
              <a:buFont typeface="Arial" panose="020B0604020202020204" pitchFamily="34" charset="0"/>
              <a:buNone/>
              <a:defRPr sz="2024" kern="1200">
                <a:solidFill>
                  <a:schemeClr val="tx1"/>
                </a:solidFill>
                <a:latin typeface="+mn-lt"/>
                <a:ea typeface="+mn-ea"/>
                <a:cs typeface="+mn-cs"/>
              </a:defRPr>
            </a:lvl6pPr>
            <a:lvl7pPr marL="3084454" indent="0" algn="l" defTabSz="1028151" rtl="0" eaLnBrk="1" latinLnBrk="0" hangingPunct="1">
              <a:lnSpc>
                <a:spcPct val="90000"/>
              </a:lnSpc>
              <a:spcBef>
                <a:spcPts val="500"/>
              </a:spcBef>
              <a:buFont typeface="Arial" panose="020B0604020202020204" pitchFamily="34" charset="0"/>
              <a:buNone/>
              <a:defRPr sz="2024" kern="1200">
                <a:solidFill>
                  <a:schemeClr val="tx1"/>
                </a:solidFill>
                <a:latin typeface="+mn-lt"/>
                <a:ea typeface="+mn-ea"/>
                <a:cs typeface="+mn-cs"/>
              </a:defRPr>
            </a:lvl7pPr>
            <a:lvl8pPr marL="3598530" indent="0" algn="l" defTabSz="1028151" rtl="0" eaLnBrk="1" latinLnBrk="0" hangingPunct="1">
              <a:lnSpc>
                <a:spcPct val="90000"/>
              </a:lnSpc>
              <a:spcBef>
                <a:spcPts val="500"/>
              </a:spcBef>
              <a:buFont typeface="Arial" panose="020B0604020202020204" pitchFamily="34" charset="0"/>
              <a:buNone/>
              <a:defRPr sz="2024" kern="1200">
                <a:solidFill>
                  <a:schemeClr val="tx1"/>
                </a:solidFill>
                <a:latin typeface="+mn-lt"/>
                <a:ea typeface="+mn-ea"/>
                <a:cs typeface="+mn-cs"/>
              </a:defRPr>
            </a:lvl8pPr>
            <a:lvl9pPr marL="4112605" indent="0" algn="l" defTabSz="1028151" rtl="0" eaLnBrk="1" latinLnBrk="0" hangingPunct="1">
              <a:lnSpc>
                <a:spcPct val="90000"/>
              </a:lnSpc>
              <a:spcBef>
                <a:spcPts val="500"/>
              </a:spcBef>
              <a:buFont typeface="Arial" panose="020B0604020202020204" pitchFamily="34" charset="0"/>
              <a:buNone/>
              <a:defRPr sz="2024" kern="1200">
                <a:solidFill>
                  <a:schemeClr val="tx1"/>
                </a:solidFill>
                <a:latin typeface="+mn-lt"/>
                <a:ea typeface="+mn-ea"/>
                <a:cs typeface="+mn-cs"/>
              </a:defRPr>
            </a:lvl9pPr>
          </a:lstStyle>
          <a:p>
            <a:pPr marL="0" marR="0" lvl="0" indent="0" algn="l" defTabSz="904362" rtl="0" eaLnBrk="1" fontAlgn="auto" latinLnBrk="0" hangingPunct="1">
              <a:lnSpc>
                <a:spcPct val="90000"/>
              </a:lnSpc>
              <a:spcBef>
                <a:spcPts val="880"/>
              </a:spcBef>
              <a:spcAft>
                <a:spcPts val="0"/>
              </a:spcAft>
              <a:buClrTx/>
              <a:buSzTx/>
              <a:buFont typeface="Arial" panose="020B0604020202020204" pitchFamily="34" charset="0"/>
              <a:buNone/>
              <a:tabLst/>
              <a:defRPr/>
            </a:pPr>
            <a:r>
              <a:rPr kumimoji="0" lang="de-DE" sz="2714" b="0" i="0" u="none" strike="noStrike" kern="1200" cap="none" spc="0" normalizeH="0" baseline="0" noProof="0" dirty="0">
                <a:ln>
                  <a:noFill/>
                </a:ln>
                <a:solidFill>
                  <a:prstClr val="white"/>
                </a:solidFill>
                <a:effectLst/>
                <a:uLnTx/>
                <a:uFillTx/>
                <a:latin typeface="Calibri" panose="020F0502020204030204"/>
                <a:ea typeface="+mn-ea"/>
                <a:cs typeface="+mn-cs"/>
              </a:rPr>
              <a:t>Jodie Fraser, Fraser Allen Estate Management</a:t>
            </a:r>
            <a:endParaRPr kumimoji="0" lang="en-US" sz="2714"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itle 4">
            <a:extLst>
              <a:ext uri="{FF2B5EF4-FFF2-40B4-BE49-F238E27FC236}">
                <a16:creationId xmlns:a16="http://schemas.microsoft.com/office/drawing/2014/main" id="{831EA367-7431-8A90-67ED-7293EF323FD1}"/>
              </a:ext>
            </a:extLst>
          </p:cNvPr>
          <p:cNvSpPr txBox="1">
            <a:spLocks/>
          </p:cNvSpPr>
          <p:nvPr/>
        </p:nvSpPr>
        <p:spPr>
          <a:xfrm>
            <a:off x="7468774" y="4669792"/>
            <a:ext cx="3985348" cy="1246099"/>
          </a:xfrm>
          <a:prstGeom prst="rect">
            <a:avLst/>
          </a:prstGeom>
        </p:spPr>
        <p:txBody>
          <a:bodyPr/>
          <a:lstStyle>
            <a:lvl1pPr algn="l" defTabSz="914400" rtl="0" eaLnBrk="1" latinLnBrk="0" hangingPunct="1">
              <a:lnSpc>
                <a:spcPct val="90000"/>
              </a:lnSpc>
              <a:spcBef>
                <a:spcPct val="0"/>
              </a:spcBef>
              <a:buNone/>
              <a:defRPr sz="4400" b="1" i="0" kern="1200">
                <a:solidFill>
                  <a:schemeClr val="bg1"/>
                </a:solidFill>
                <a:latin typeface="Plus Jakarta Sans" pitchFamily="2" charset="77"/>
                <a:ea typeface="+mj-ea"/>
                <a:cs typeface="Plus Jakarta Sans" pitchFamily="2" charset="77"/>
              </a:defRPr>
            </a:lvl1pPr>
          </a:lstStyle>
          <a:p>
            <a:pPr marL="0" marR="0" lvl="0" indent="0" algn="l" defTabSz="804306" rtl="0" eaLnBrk="1" fontAlgn="auto" latinLnBrk="0" hangingPunct="1">
              <a:lnSpc>
                <a:spcPct val="90000"/>
              </a:lnSpc>
              <a:spcBef>
                <a:spcPct val="0"/>
              </a:spcBef>
              <a:spcAft>
                <a:spcPts val="0"/>
              </a:spcAft>
              <a:buClrTx/>
              <a:buSzTx/>
              <a:buFontTx/>
              <a:buNone/>
              <a:tabLst/>
              <a:defRPr/>
            </a:pPr>
            <a:r>
              <a:rPr kumimoji="0" lang="en-GB" sz="3870" b="1" i="0" u="none" strike="noStrike" kern="1200" cap="none" spc="0" normalizeH="0" baseline="0" noProof="0" dirty="0">
                <a:ln>
                  <a:noFill/>
                </a:ln>
                <a:solidFill>
                  <a:srgbClr val="00A08D"/>
                </a:solidFill>
                <a:effectLst/>
                <a:uLnTx/>
                <a:uFillTx/>
                <a:latin typeface="Plus Jakarta Sans" pitchFamily="2" charset="77"/>
                <a:ea typeface="+mj-ea"/>
                <a:cs typeface="Plus Jakarta Sans" pitchFamily="2" charset="77"/>
              </a:rPr>
              <a:t>Synergy </a:t>
            </a:r>
          </a:p>
          <a:p>
            <a:pPr marL="0" marR="0" lvl="0" indent="0" algn="l" defTabSz="804306" rtl="0" eaLnBrk="1" fontAlgn="auto" latinLnBrk="0" hangingPunct="1">
              <a:lnSpc>
                <a:spcPct val="90000"/>
              </a:lnSpc>
              <a:spcBef>
                <a:spcPct val="0"/>
              </a:spcBef>
              <a:spcAft>
                <a:spcPts val="0"/>
              </a:spcAft>
              <a:buClrTx/>
              <a:buSzTx/>
              <a:buFontTx/>
              <a:buNone/>
              <a:tabLst/>
              <a:defRPr/>
            </a:pPr>
            <a:r>
              <a:rPr kumimoji="0" lang="en-GB" sz="3870" b="1" i="0" u="none" strike="noStrike" kern="1200" cap="none" spc="0" normalizeH="0" baseline="0" noProof="0" dirty="0">
                <a:ln>
                  <a:noFill/>
                </a:ln>
                <a:solidFill>
                  <a:prstClr val="white"/>
                </a:solidFill>
                <a:effectLst/>
                <a:uLnTx/>
                <a:uFillTx/>
                <a:latin typeface="Plus Jakarta Sans" pitchFamily="2" charset="77"/>
                <a:ea typeface="+mj-ea"/>
                <a:cs typeface="Plus Jakarta Sans" pitchFamily="2" charset="77"/>
              </a:rPr>
              <a:t>Breakout Room</a:t>
            </a:r>
          </a:p>
        </p:txBody>
      </p:sp>
    </p:spTree>
    <p:extLst>
      <p:ext uri="{BB962C8B-B14F-4D97-AF65-F5344CB8AC3E}">
        <p14:creationId xmlns:p14="http://schemas.microsoft.com/office/powerpoint/2010/main" val="1125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and white room with a blue sky&#10;&#10;Description automatically generated">
            <a:extLst>
              <a:ext uri="{FF2B5EF4-FFF2-40B4-BE49-F238E27FC236}">
                <a16:creationId xmlns:a16="http://schemas.microsoft.com/office/drawing/2014/main" id="{CFD94837-94E2-BE3C-378D-1BAC4B9B535A}"/>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0" y="10"/>
            <a:ext cx="12191981" cy="6857990"/>
          </a:xfrm>
          <a:prstGeom prst="rect">
            <a:avLst/>
          </a:prstGeom>
        </p:spPr>
      </p:pic>
      <p:sp>
        <p:nvSpPr>
          <p:cNvPr id="7" name="Rectangle 6">
            <a:extLst>
              <a:ext uri="{FF2B5EF4-FFF2-40B4-BE49-F238E27FC236}">
                <a16:creationId xmlns:a16="http://schemas.microsoft.com/office/drawing/2014/main" id="{F0B23907-4F7F-94D8-2F89-3F768B3262A0}"/>
              </a:ext>
            </a:extLst>
          </p:cNvPr>
          <p:cNvSpPr/>
          <p:nvPr/>
        </p:nvSpPr>
        <p:spPr>
          <a:xfrm>
            <a:off x="1336095" y="651388"/>
            <a:ext cx="9773264" cy="555522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Hazard</a:t>
            </a:r>
            <a:r>
              <a:rPr kumimoji="0" lang="en-GB" sz="20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 – A physical thing that causes harm</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Risk</a:t>
            </a:r>
            <a:r>
              <a:rPr kumimoji="0" lang="en-GB" sz="20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 – the likeliness of somebody being harmed by one of the hazards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Arial Narrow" panose="020B060602020203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5 Point Plan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1" i="0" u="sng" strike="noStrike" kern="1200" cap="none" spc="0" normalizeH="0" baseline="0" noProof="0">
              <a:ln>
                <a:noFill/>
              </a:ln>
              <a:solidFill>
                <a:prstClr val="black"/>
              </a:solidFill>
              <a:effectLst/>
              <a:uLnTx/>
              <a:uFillTx/>
              <a:latin typeface="Arial Narrow" panose="020B060602020203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Identify</a:t>
            </a:r>
            <a:r>
              <a:rPr kumimoji="0" lang="en-GB" sz="20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  –  Any possible hazards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Consider</a:t>
            </a:r>
            <a:r>
              <a:rPr kumimoji="0" lang="en-GB" sz="20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 – which staff may be harmed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Evaluate</a:t>
            </a:r>
            <a:r>
              <a:rPr kumimoji="0" lang="en-GB" sz="20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 – if existing precautions are adequate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Record</a:t>
            </a:r>
            <a:r>
              <a:rPr kumimoji="0" lang="en-GB" sz="20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  –  your findings and implement them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Review</a:t>
            </a:r>
            <a:r>
              <a:rPr kumimoji="0" lang="en-GB" sz="20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 – on a regular basis </a:t>
            </a:r>
            <a:endParaRPr kumimoji="0" lang="en-GB" sz="2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3" name="TextBox 2">
            <a:extLst>
              <a:ext uri="{FF2B5EF4-FFF2-40B4-BE49-F238E27FC236}">
                <a16:creationId xmlns:a16="http://schemas.microsoft.com/office/drawing/2014/main" id="{6F9355C3-A357-54AD-BF7B-383FFB7E3A21}"/>
              </a:ext>
            </a:extLst>
          </p:cNvPr>
          <p:cNvSpPr txBox="1"/>
          <p:nvPr/>
        </p:nvSpPr>
        <p:spPr>
          <a:xfrm>
            <a:off x="1563328" y="1258529"/>
            <a:ext cx="2467897" cy="4770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a:ln>
                  <a:noFill/>
                </a:ln>
                <a:solidFill>
                  <a:srgbClr val="528BD6">
                    <a:lumMod val="50000"/>
                  </a:srgbClr>
                </a:solidFill>
                <a:effectLst/>
                <a:uLnTx/>
                <a:uFillTx/>
                <a:latin typeface="Arial Narrow" panose="020B0606020202030204" pitchFamily="34" charset="0"/>
                <a:ea typeface="+mn-ea"/>
                <a:cs typeface="+mn-cs"/>
              </a:rPr>
              <a:t>Identifying Risks</a:t>
            </a:r>
          </a:p>
        </p:txBody>
      </p:sp>
    </p:spTree>
    <p:extLst>
      <p:ext uri="{BB962C8B-B14F-4D97-AF65-F5344CB8AC3E}">
        <p14:creationId xmlns:p14="http://schemas.microsoft.com/office/powerpoint/2010/main" val="1119176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and white room with a blue sky&#10;&#10;Description automatically generated">
            <a:extLst>
              <a:ext uri="{FF2B5EF4-FFF2-40B4-BE49-F238E27FC236}">
                <a16:creationId xmlns:a16="http://schemas.microsoft.com/office/drawing/2014/main" id="{CFD94837-94E2-BE3C-378D-1BAC4B9B535A}"/>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0" y="10"/>
            <a:ext cx="12191981" cy="6857990"/>
          </a:xfrm>
          <a:prstGeom prst="rect">
            <a:avLst/>
          </a:prstGeom>
        </p:spPr>
      </p:pic>
      <p:sp>
        <p:nvSpPr>
          <p:cNvPr id="7" name="Rectangle 6">
            <a:extLst>
              <a:ext uri="{FF2B5EF4-FFF2-40B4-BE49-F238E27FC236}">
                <a16:creationId xmlns:a16="http://schemas.microsoft.com/office/drawing/2014/main" id="{F0B23907-4F7F-94D8-2F89-3F768B3262A0}"/>
              </a:ext>
            </a:extLst>
          </p:cNvPr>
          <p:cNvSpPr/>
          <p:nvPr/>
        </p:nvSpPr>
        <p:spPr>
          <a:xfrm>
            <a:off x="1268362" y="629266"/>
            <a:ext cx="9773264" cy="555522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Suitability</a:t>
            </a:r>
            <a:r>
              <a:rPr kumimoji="0" lang="en-GB" sz="2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 – can the risks be suitably controlled by the lone worker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Stress</a:t>
            </a:r>
            <a:r>
              <a:rPr kumimoji="0" lang="en-GB" sz="2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 – do the demands of the role place unnecessary stress on the employee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Health</a:t>
            </a:r>
            <a:r>
              <a:rPr kumimoji="0" lang="en-GB" sz="2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 – asses the lone workers health</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Environment</a:t>
            </a:r>
            <a:r>
              <a:rPr kumimoji="0" lang="en-GB" sz="2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 – does the environment present special risks for the lone worker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Language Barriers </a:t>
            </a:r>
            <a:r>
              <a:rPr kumimoji="0" lang="en-GB" sz="2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 ensure there is clear instructions and advice that is understood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Violence </a:t>
            </a:r>
            <a:r>
              <a:rPr kumimoji="0" lang="en-GB" sz="2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 consider likelihood of threats or violence towards the lone worker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Special Groups </a:t>
            </a:r>
            <a:r>
              <a:rPr kumimoji="0" lang="en-GB" sz="2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 consider risks faced by certain groups e.g. trainees, young people etc</a:t>
            </a:r>
          </a:p>
        </p:txBody>
      </p:sp>
      <p:sp>
        <p:nvSpPr>
          <p:cNvPr id="3" name="TextBox 2">
            <a:extLst>
              <a:ext uri="{FF2B5EF4-FFF2-40B4-BE49-F238E27FC236}">
                <a16:creationId xmlns:a16="http://schemas.microsoft.com/office/drawing/2014/main" id="{6F9355C3-A357-54AD-BF7B-383FFB7E3A21}"/>
              </a:ext>
            </a:extLst>
          </p:cNvPr>
          <p:cNvSpPr txBox="1"/>
          <p:nvPr/>
        </p:nvSpPr>
        <p:spPr>
          <a:xfrm>
            <a:off x="1563328" y="1258529"/>
            <a:ext cx="4651205" cy="4770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a:ln>
                  <a:noFill/>
                </a:ln>
                <a:solidFill>
                  <a:srgbClr val="528BD6">
                    <a:lumMod val="50000"/>
                  </a:srgbClr>
                </a:solidFill>
                <a:effectLst/>
                <a:uLnTx/>
                <a:uFillTx/>
                <a:latin typeface="Arial Narrow" panose="020B0606020202030204" pitchFamily="34" charset="0"/>
                <a:ea typeface="+mn-ea"/>
                <a:cs typeface="+mn-cs"/>
              </a:rPr>
              <a:t>Risk Assessments – Check List</a:t>
            </a:r>
          </a:p>
        </p:txBody>
      </p:sp>
    </p:spTree>
    <p:extLst>
      <p:ext uri="{BB962C8B-B14F-4D97-AF65-F5344CB8AC3E}">
        <p14:creationId xmlns:p14="http://schemas.microsoft.com/office/powerpoint/2010/main" val="2792052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and white room with a blue sky&#10;&#10;Description automatically generated">
            <a:extLst>
              <a:ext uri="{FF2B5EF4-FFF2-40B4-BE49-F238E27FC236}">
                <a16:creationId xmlns:a16="http://schemas.microsoft.com/office/drawing/2014/main" id="{CFD94837-94E2-BE3C-378D-1BAC4B9B535A}"/>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0" y="10"/>
            <a:ext cx="12191981" cy="6857990"/>
          </a:xfrm>
          <a:prstGeom prst="rect">
            <a:avLst/>
          </a:prstGeom>
        </p:spPr>
      </p:pic>
      <p:sp>
        <p:nvSpPr>
          <p:cNvPr id="7" name="Rectangle 6">
            <a:extLst>
              <a:ext uri="{FF2B5EF4-FFF2-40B4-BE49-F238E27FC236}">
                <a16:creationId xmlns:a16="http://schemas.microsoft.com/office/drawing/2014/main" id="{F0B23907-4F7F-94D8-2F89-3F768B3262A0}"/>
              </a:ext>
            </a:extLst>
          </p:cNvPr>
          <p:cNvSpPr/>
          <p:nvPr/>
        </p:nvSpPr>
        <p:spPr>
          <a:xfrm>
            <a:off x="1268362" y="629266"/>
            <a:ext cx="9773264" cy="555522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Financial cost of a serious incident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Staff turnover</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Absence </a:t>
            </a:r>
          </a:p>
        </p:txBody>
      </p:sp>
      <p:sp>
        <p:nvSpPr>
          <p:cNvPr id="3" name="TextBox 2">
            <a:extLst>
              <a:ext uri="{FF2B5EF4-FFF2-40B4-BE49-F238E27FC236}">
                <a16:creationId xmlns:a16="http://schemas.microsoft.com/office/drawing/2014/main" id="{6F9355C3-A357-54AD-BF7B-383FFB7E3A21}"/>
              </a:ext>
            </a:extLst>
          </p:cNvPr>
          <p:cNvSpPr txBox="1"/>
          <p:nvPr/>
        </p:nvSpPr>
        <p:spPr>
          <a:xfrm>
            <a:off x="1563328" y="1258529"/>
            <a:ext cx="5599472" cy="4770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a:ln>
                  <a:noFill/>
                </a:ln>
                <a:solidFill>
                  <a:srgbClr val="528BD6">
                    <a:lumMod val="50000"/>
                  </a:srgbClr>
                </a:solidFill>
                <a:effectLst/>
                <a:uLnTx/>
                <a:uFillTx/>
                <a:latin typeface="Arial Narrow" panose="020B0606020202030204" pitchFamily="34" charset="0"/>
                <a:ea typeface="+mn-ea"/>
                <a:cs typeface="+mn-cs"/>
              </a:rPr>
              <a:t>Negative Impact from Failure to Comply</a:t>
            </a:r>
          </a:p>
        </p:txBody>
      </p:sp>
    </p:spTree>
    <p:extLst>
      <p:ext uri="{BB962C8B-B14F-4D97-AF65-F5344CB8AC3E}">
        <p14:creationId xmlns:p14="http://schemas.microsoft.com/office/powerpoint/2010/main" val="1566578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and white room with a blue sky&#10;&#10;Description automatically generated">
            <a:extLst>
              <a:ext uri="{FF2B5EF4-FFF2-40B4-BE49-F238E27FC236}">
                <a16:creationId xmlns:a16="http://schemas.microsoft.com/office/drawing/2014/main" id="{CFD94837-94E2-BE3C-378D-1BAC4B9B535A}"/>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0" y="10"/>
            <a:ext cx="12191981" cy="6857990"/>
          </a:xfrm>
          <a:prstGeom prst="rect">
            <a:avLst/>
          </a:prstGeom>
        </p:spPr>
      </p:pic>
      <p:sp>
        <p:nvSpPr>
          <p:cNvPr id="7" name="Rectangle 6">
            <a:extLst>
              <a:ext uri="{FF2B5EF4-FFF2-40B4-BE49-F238E27FC236}">
                <a16:creationId xmlns:a16="http://schemas.microsoft.com/office/drawing/2014/main" id="{F0B23907-4F7F-94D8-2F89-3F768B3262A0}"/>
              </a:ext>
            </a:extLst>
          </p:cNvPr>
          <p:cNvSpPr/>
          <p:nvPr/>
        </p:nvSpPr>
        <p:spPr>
          <a:xfrm>
            <a:off x="1563328" y="866333"/>
            <a:ext cx="9773264" cy="555522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Things to consider/include: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The definition of ‘lone worker’ </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The purpose of the lone worker policy </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The organisation’s approach to staff safety </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Commitments of the employer </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Manager’s responsibilities </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Employee’s responsibilities </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How and when to report an incident and what further action will be taken </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What help and support is available </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When the policy will be reviewed</a:t>
            </a:r>
          </a:p>
        </p:txBody>
      </p:sp>
      <p:sp>
        <p:nvSpPr>
          <p:cNvPr id="3" name="TextBox 2">
            <a:extLst>
              <a:ext uri="{FF2B5EF4-FFF2-40B4-BE49-F238E27FC236}">
                <a16:creationId xmlns:a16="http://schemas.microsoft.com/office/drawing/2014/main" id="{6F9355C3-A357-54AD-BF7B-383FFB7E3A21}"/>
              </a:ext>
            </a:extLst>
          </p:cNvPr>
          <p:cNvSpPr txBox="1"/>
          <p:nvPr/>
        </p:nvSpPr>
        <p:spPr>
          <a:xfrm>
            <a:off x="1563328" y="1258529"/>
            <a:ext cx="4092405" cy="4770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a:ln>
                  <a:noFill/>
                </a:ln>
                <a:solidFill>
                  <a:srgbClr val="528BD6">
                    <a:lumMod val="50000"/>
                  </a:srgbClr>
                </a:solidFill>
                <a:effectLst/>
                <a:uLnTx/>
                <a:uFillTx/>
                <a:latin typeface="Arial Narrow" panose="020B0606020202030204" pitchFamily="34" charset="0"/>
                <a:ea typeface="+mn-ea"/>
                <a:cs typeface="+mn-cs"/>
              </a:rPr>
              <a:t>Lone Working Policy</a:t>
            </a:r>
          </a:p>
        </p:txBody>
      </p:sp>
    </p:spTree>
    <p:extLst>
      <p:ext uri="{BB962C8B-B14F-4D97-AF65-F5344CB8AC3E}">
        <p14:creationId xmlns:p14="http://schemas.microsoft.com/office/powerpoint/2010/main" val="36168444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and white room with a blue sky&#10;&#10;Description automatically generated">
            <a:extLst>
              <a:ext uri="{FF2B5EF4-FFF2-40B4-BE49-F238E27FC236}">
                <a16:creationId xmlns:a16="http://schemas.microsoft.com/office/drawing/2014/main" id="{CFD94837-94E2-BE3C-378D-1BAC4B9B535A}"/>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0" y="10"/>
            <a:ext cx="12191981" cy="6857990"/>
          </a:xfrm>
          <a:prstGeom prst="rect">
            <a:avLst/>
          </a:prstGeom>
        </p:spPr>
      </p:pic>
      <p:sp>
        <p:nvSpPr>
          <p:cNvPr id="7" name="Rectangle 6">
            <a:extLst>
              <a:ext uri="{FF2B5EF4-FFF2-40B4-BE49-F238E27FC236}">
                <a16:creationId xmlns:a16="http://schemas.microsoft.com/office/drawing/2014/main" id="{F0B23907-4F7F-94D8-2F89-3F768B3262A0}"/>
              </a:ext>
            </a:extLst>
          </p:cNvPr>
          <p:cNvSpPr/>
          <p:nvPr/>
        </p:nvSpPr>
        <p:spPr>
          <a:xfrm>
            <a:off x="1563328" y="866333"/>
            <a:ext cx="9773264" cy="555522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Information &amp; training</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Communication</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Monitor &amp; evaluate</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Ongoing support</a:t>
            </a:r>
          </a:p>
        </p:txBody>
      </p:sp>
      <p:sp>
        <p:nvSpPr>
          <p:cNvPr id="3" name="TextBox 2">
            <a:extLst>
              <a:ext uri="{FF2B5EF4-FFF2-40B4-BE49-F238E27FC236}">
                <a16:creationId xmlns:a16="http://schemas.microsoft.com/office/drawing/2014/main" id="{6F9355C3-A357-54AD-BF7B-383FFB7E3A21}"/>
              </a:ext>
            </a:extLst>
          </p:cNvPr>
          <p:cNvSpPr txBox="1"/>
          <p:nvPr/>
        </p:nvSpPr>
        <p:spPr>
          <a:xfrm>
            <a:off x="1563328" y="1258529"/>
            <a:ext cx="4092405" cy="4770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a:ln>
                  <a:noFill/>
                </a:ln>
                <a:solidFill>
                  <a:srgbClr val="528BD6">
                    <a:lumMod val="50000"/>
                  </a:srgbClr>
                </a:solidFill>
                <a:effectLst/>
                <a:uLnTx/>
                <a:uFillTx/>
                <a:latin typeface="Arial Narrow" panose="020B0606020202030204" pitchFamily="34" charset="0"/>
                <a:ea typeface="+mn-ea"/>
                <a:cs typeface="+mn-cs"/>
              </a:rPr>
              <a:t>Implementing your policy</a:t>
            </a:r>
          </a:p>
        </p:txBody>
      </p:sp>
    </p:spTree>
    <p:extLst>
      <p:ext uri="{BB962C8B-B14F-4D97-AF65-F5344CB8AC3E}">
        <p14:creationId xmlns:p14="http://schemas.microsoft.com/office/powerpoint/2010/main" val="38920001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and white room with a blue sky&#10;&#10;Description automatically generated">
            <a:extLst>
              <a:ext uri="{FF2B5EF4-FFF2-40B4-BE49-F238E27FC236}">
                <a16:creationId xmlns:a16="http://schemas.microsoft.com/office/drawing/2014/main" id="{CFD94837-94E2-BE3C-378D-1BAC4B9B535A}"/>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0" y="10"/>
            <a:ext cx="12191981" cy="6857990"/>
          </a:xfrm>
          <a:prstGeom prst="rect">
            <a:avLst/>
          </a:prstGeom>
        </p:spPr>
      </p:pic>
      <p:sp>
        <p:nvSpPr>
          <p:cNvPr id="7" name="Rectangle 6">
            <a:extLst>
              <a:ext uri="{FF2B5EF4-FFF2-40B4-BE49-F238E27FC236}">
                <a16:creationId xmlns:a16="http://schemas.microsoft.com/office/drawing/2014/main" id="{F0B23907-4F7F-94D8-2F89-3F768B3262A0}"/>
              </a:ext>
            </a:extLst>
          </p:cNvPr>
          <p:cNvSpPr/>
          <p:nvPr/>
        </p:nvSpPr>
        <p:spPr>
          <a:xfrm>
            <a:off x="1563328" y="866333"/>
            <a:ext cx="9773264" cy="555522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Approach from four linked angles:</a:t>
            </a:r>
          </a:p>
          <a:p>
            <a:pPr marL="514350" marR="0" lvl="0" indent="-514350" algn="l" defTabSz="457200" rtl="0" eaLnBrk="1" fontAlgn="auto" latinLnBrk="0" hangingPunct="1">
              <a:lnSpc>
                <a:spcPct val="100000"/>
              </a:lnSpc>
              <a:spcBef>
                <a:spcPts val="0"/>
              </a:spcBef>
              <a:spcAft>
                <a:spcPts val="0"/>
              </a:spcAft>
              <a:buClrTx/>
              <a:buSzTx/>
              <a:buFont typeface="+mj-lt"/>
              <a:buAutoNum type="arabicPeriod"/>
              <a:tabLst/>
              <a:defRPr/>
            </a:pPr>
            <a:r>
              <a:rPr kumimoji="0" lang="en-GB" sz="2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Prevention</a:t>
            </a:r>
          </a:p>
          <a:p>
            <a:pPr marL="514350" marR="0" lvl="0" indent="-514350" algn="l" defTabSz="457200" rtl="0" eaLnBrk="1" fontAlgn="auto" latinLnBrk="0" hangingPunct="1">
              <a:lnSpc>
                <a:spcPct val="100000"/>
              </a:lnSpc>
              <a:spcBef>
                <a:spcPts val="0"/>
              </a:spcBef>
              <a:spcAft>
                <a:spcPts val="0"/>
              </a:spcAft>
              <a:buClrTx/>
              <a:buSzTx/>
              <a:buFont typeface="+mj-lt"/>
              <a:buAutoNum type="arabicPeriod"/>
              <a:tabLst/>
              <a:defRPr/>
            </a:pPr>
            <a:r>
              <a:rPr kumimoji="0" lang="en-GB" sz="2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Response</a:t>
            </a:r>
          </a:p>
          <a:p>
            <a:pPr marL="514350" marR="0" lvl="0" indent="-514350" algn="l" defTabSz="457200" rtl="0" eaLnBrk="1" fontAlgn="auto" latinLnBrk="0" hangingPunct="1">
              <a:lnSpc>
                <a:spcPct val="100000"/>
              </a:lnSpc>
              <a:spcBef>
                <a:spcPts val="0"/>
              </a:spcBef>
              <a:spcAft>
                <a:spcPts val="0"/>
              </a:spcAft>
              <a:buClrTx/>
              <a:buSzTx/>
              <a:buFont typeface="+mj-lt"/>
              <a:buAutoNum type="arabicPeriod"/>
              <a:tabLst/>
              <a:defRPr/>
            </a:pPr>
            <a:r>
              <a:rPr kumimoji="0" lang="en-GB" sz="2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Training </a:t>
            </a:r>
          </a:p>
          <a:p>
            <a:pPr marL="514350" marR="0" lvl="0" indent="-514350" algn="l" defTabSz="457200" rtl="0" eaLnBrk="1" fontAlgn="auto" latinLnBrk="0" hangingPunct="1">
              <a:lnSpc>
                <a:spcPct val="100000"/>
              </a:lnSpc>
              <a:spcBef>
                <a:spcPts val="0"/>
              </a:spcBef>
              <a:spcAft>
                <a:spcPts val="0"/>
              </a:spcAft>
              <a:buClrTx/>
              <a:buSzTx/>
              <a:buFont typeface="+mj-lt"/>
              <a:buAutoNum type="arabicPeriod"/>
              <a:tabLst/>
              <a:defRPr/>
            </a:pPr>
            <a:r>
              <a:rPr kumimoji="0" lang="en-GB" sz="2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Management and supervision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Establishing safe working practices to ensure employees can:</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avoid dangerous situations</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call for a response if needed, and</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manage emergency situations if they do arise</a:t>
            </a:r>
          </a:p>
        </p:txBody>
      </p:sp>
      <p:sp>
        <p:nvSpPr>
          <p:cNvPr id="3" name="TextBox 2">
            <a:extLst>
              <a:ext uri="{FF2B5EF4-FFF2-40B4-BE49-F238E27FC236}">
                <a16:creationId xmlns:a16="http://schemas.microsoft.com/office/drawing/2014/main" id="{6F9355C3-A357-54AD-BF7B-383FFB7E3A21}"/>
              </a:ext>
            </a:extLst>
          </p:cNvPr>
          <p:cNvSpPr txBox="1"/>
          <p:nvPr/>
        </p:nvSpPr>
        <p:spPr>
          <a:xfrm>
            <a:off x="1563328" y="1258529"/>
            <a:ext cx="4092405" cy="4770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a:ln>
                  <a:noFill/>
                </a:ln>
                <a:solidFill>
                  <a:srgbClr val="528BD6">
                    <a:lumMod val="50000"/>
                  </a:srgbClr>
                </a:solidFill>
                <a:effectLst/>
                <a:uLnTx/>
                <a:uFillTx/>
                <a:latin typeface="Arial Narrow" panose="020B0606020202030204" pitchFamily="34" charset="0"/>
                <a:ea typeface="+mn-ea"/>
                <a:cs typeface="+mn-cs"/>
              </a:rPr>
              <a:t>Protection</a:t>
            </a:r>
          </a:p>
        </p:txBody>
      </p:sp>
    </p:spTree>
    <p:extLst>
      <p:ext uri="{BB962C8B-B14F-4D97-AF65-F5344CB8AC3E}">
        <p14:creationId xmlns:p14="http://schemas.microsoft.com/office/powerpoint/2010/main" val="33019995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C5484-CBC6-67F6-9399-08EFA24AA158}"/>
              </a:ext>
            </a:extLst>
          </p:cNvPr>
          <p:cNvSpPr>
            <a:spLocks noGrp="1"/>
          </p:cNvSpPr>
          <p:nvPr>
            <p:ph type="title"/>
          </p:nvPr>
        </p:nvSpPr>
        <p:spPr/>
        <p:txBody>
          <a:bodyPr/>
          <a:lstStyle/>
          <a:p>
            <a:endParaRPr lang="en-GB"/>
          </a:p>
        </p:txBody>
      </p:sp>
      <p:sp>
        <p:nvSpPr>
          <p:cNvPr id="4" name="Slide Number Placeholder 3">
            <a:extLst>
              <a:ext uri="{FF2B5EF4-FFF2-40B4-BE49-F238E27FC236}">
                <a16:creationId xmlns:a16="http://schemas.microsoft.com/office/drawing/2014/main" id="{81C8ABA4-AC30-2048-469E-AB24723E1E4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0E743A-927D-47B9-94F2-7F0636D0F156}"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Content Placeholder 6" descr="A purple and white card with a person's face&#10;&#10;Description automatically generated">
            <a:extLst>
              <a:ext uri="{FF2B5EF4-FFF2-40B4-BE49-F238E27FC236}">
                <a16:creationId xmlns:a16="http://schemas.microsoft.com/office/drawing/2014/main" id="{5E4266C6-F2A1-8DFB-3D24-52619B3C41B6}"/>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p:spPr>
      </p:pic>
    </p:spTree>
    <p:extLst>
      <p:ext uri="{BB962C8B-B14F-4D97-AF65-F5344CB8AC3E}">
        <p14:creationId xmlns:p14="http://schemas.microsoft.com/office/powerpoint/2010/main" val="40915978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D6D8AE4-3FA4-4B64-91E2-F08B3D3BDFB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532919" y="189497"/>
            <a:ext cx="5143500" cy="5637229"/>
          </a:xfrm>
          <a:prstGeom prst="rect">
            <a:avLst/>
          </a:prstGeom>
        </p:spPr>
      </p:pic>
      <p:sp>
        <p:nvSpPr>
          <p:cNvPr id="5" name="Rectangle 4">
            <a:extLst>
              <a:ext uri="{FF2B5EF4-FFF2-40B4-BE49-F238E27FC236}">
                <a16:creationId xmlns:a16="http://schemas.microsoft.com/office/drawing/2014/main" id="{E641832B-8E27-4009-B141-CE8E14ECF1AD}"/>
              </a:ext>
            </a:extLst>
          </p:cNvPr>
          <p:cNvSpPr/>
          <p:nvPr/>
        </p:nvSpPr>
        <p:spPr>
          <a:xfrm>
            <a:off x="951402" y="2403134"/>
            <a:ext cx="3128358" cy="107721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rgbClr val="AF549B"/>
                </a:solidFill>
                <a:effectLst/>
                <a:uLnTx/>
                <a:uFillTx/>
                <a:latin typeface="Comfortaa" panose="00000500000000000000" pitchFamily="2" charset="0"/>
                <a:ea typeface="+mn-ea"/>
                <a:cs typeface="+mn-cs"/>
              </a:rPr>
              <a:t>Hollie Gazzard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rgbClr val="AF549B"/>
                </a:solidFill>
                <a:effectLst/>
                <a:uLnTx/>
                <a:uFillTx/>
                <a:latin typeface="Comfortaa" panose="00000500000000000000" pitchFamily="2" charset="0"/>
                <a:ea typeface="+mn-ea"/>
                <a:cs typeface="+mn-cs"/>
              </a:rPr>
              <a:t>1993 - 2014</a:t>
            </a:r>
          </a:p>
        </p:txBody>
      </p:sp>
    </p:spTree>
    <p:extLst>
      <p:ext uri="{BB962C8B-B14F-4D97-AF65-F5344CB8AC3E}">
        <p14:creationId xmlns:p14="http://schemas.microsoft.com/office/powerpoint/2010/main" val="468381082"/>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FB55B-A317-695D-86A2-F843E5408ADE}"/>
              </a:ext>
            </a:extLst>
          </p:cNvPr>
          <p:cNvSpPr>
            <a:spLocks noGrp="1"/>
          </p:cNvSpPr>
          <p:nvPr>
            <p:ph type="title"/>
          </p:nvPr>
        </p:nvSpPr>
        <p:spPr/>
        <p:txBody>
          <a:bodyPr/>
          <a:lstStyle/>
          <a:p>
            <a:endParaRPr lang="en-GB"/>
          </a:p>
        </p:txBody>
      </p:sp>
      <p:sp>
        <p:nvSpPr>
          <p:cNvPr id="4" name="Slide Number Placeholder 3">
            <a:extLst>
              <a:ext uri="{FF2B5EF4-FFF2-40B4-BE49-F238E27FC236}">
                <a16:creationId xmlns:a16="http://schemas.microsoft.com/office/drawing/2014/main" id="{9B885F51-44B1-E3BB-EF2D-62E8C8A9502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0E743A-927D-47B9-94F2-7F0636D0F156}"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1" name="Content Placeholder 10" descr="A white background with purple border&#10;&#10;Description automatically generated">
            <a:extLst>
              <a:ext uri="{FF2B5EF4-FFF2-40B4-BE49-F238E27FC236}">
                <a16:creationId xmlns:a16="http://schemas.microsoft.com/office/drawing/2014/main" id="{80CD61F0-21A2-C42C-891F-6BCE8CB9215F}"/>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p:spPr>
      </p:pic>
      <p:sp>
        <p:nvSpPr>
          <p:cNvPr id="12" name="TextBox 11">
            <a:extLst>
              <a:ext uri="{FF2B5EF4-FFF2-40B4-BE49-F238E27FC236}">
                <a16:creationId xmlns:a16="http://schemas.microsoft.com/office/drawing/2014/main" id="{E3DE35D2-F7FD-AD0D-069D-A9FAEA303C59}"/>
              </a:ext>
            </a:extLst>
          </p:cNvPr>
          <p:cNvSpPr txBox="1"/>
          <p:nvPr/>
        </p:nvSpPr>
        <p:spPr>
          <a:xfrm>
            <a:off x="262751" y="720891"/>
            <a:ext cx="3977654" cy="120032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3600" b="1" i="0" u="none" strike="noStrike" kern="1200" cap="none" spc="0" normalizeH="0" baseline="0" noProof="0">
                <a:ln>
                  <a:noFill/>
                </a:ln>
                <a:solidFill>
                  <a:srgbClr val="E73E97"/>
                </a:solidFill>
                <a:effectLst/>
                <a:uLnTx/>
                <a:uFillTx/>
                <a:latin typeface="Myriad Pro" panose="020B0503030403020204" pitchFamily="34" charset="0"/>
                <a:ea typeface="+mn-ea"/>
                <a:cs typeface="+mn-cs"/>
              </a:rPr>
              <a:t>Hollie Guard for Lone Workers</a:t>
            </a:r>
          </a:p>
        </p:txBody>
      </p:sp>
      <p:sp>
        <p:nvSpPr>
          <p:cNvPr id="13" name="TextBox 12">
            <a:extLst>
              <a:ext uri="{FF2B5EF4-FFF2-40B4-BE49-F238E27FC236}">
                <a16:creationId xmlns:a16="http://schemas.microsoft.com/office/drawing/2014/main" id="{C3FC9FD2-9FE0-1DE1-FA62-7E0343EF9FCF}"/>
              </a:ext>
            </a:extLst>
          </p:cNvPr>
          <p:cNvSpPr txBox="1"/>
          <p:nvPr/>
        </p:nvSpPr>
        <p:spPr>
          <a:xfrm>
            <a:off x="262751" y="2989226"/>
            <a:ext cx="4289152" cy="280076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E73E97"/>
                </a:solidFill>
                <a:effectLst/>
                <a:uLnTx/>
                <a:uFillTx/>
                <a:latin typeface="Myriad Pro" panose="020B0503030403020204" pitchFamily="34" charset="0"/>
                <a:ea typeface="+mn-ea"/>
                <a:cs typeface="+mn-cs"/>
              </a:rPr>
              <a:t>Lone workers face unique safety challenges on a day-to-day basis and there might not be immediate help in case of an emergency.</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AB4199"/>
              </a:solidFill>
              <a:effectLst/>
              <a:uLnTx/>
              <a:uFillTx/>
              <a:latin typeface="Myriad Pro" panose="020B0503030403020204" pitchFamily="34" charset="0"/>
              <a:ea typeface="+mn-ea"/>
              <a:cs typeface="+mn-cs"/>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AB4199"/>
                </a:solidFill>
                <a:effectLst/>
                <a:uLnTx/>
                <a:uFillTx/>
                <a:latin typeface="Myriad Pro" panose="020B0503030403020204" pitchFamily="34" charset="0"/>
                <a:ea typeface="+mn-ea"/>
                <a:cs typeface="+mn-cs"/>
              </a:rPr>
              <a:t>Hollie Guard</a:t>
            </a:r>
            <a:r>
              <a:rPr kumimoji="0" lang="en-GB" sz="1600" b="0" i="0" u="none" strike="noStrike" kern="1200" cap="none" spc="0" normalizeH="0" baseline="0" noProof="0">
                <a:ln>
                  <a:noFill/>
                </a:ln>
                <a:solidFill>
                  <a:srgbClr val="AB4199"/>
                </a:solidFill>
                <a:effectLst/>
                <a:uLnTx/>
                <a:uFillTx/>
                <a:latin typeface="Myriad Pro" panose="020B0503030403020204" pitchFamily="34" charset="0"/>
                <a:ea typeface="+mn-ea"/>
                <a:cs typeface="+mn-cs"/>
              </a:rPr>
              <a:t> can help protect workers wherever they are, at any time.</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GB" sz="1600" b="0" i="0" u="none" strike="noStrike" kern="1200" cap="none" spc="0" normalizeH="0" baseline="0" noProof="0">
              <a:ln>
                <a:noFill/>
              </a:ln>
              <a:solidFill>
                <a:srgbClr val="AB4199"/>
              </a:solidFill>
              <a:effectLst/>
              <a:uLnTx/>
              <a:uFillTx/>
              <a:latin typeface="Myriad Pro" panose="020B0503030403020204" pitchFamily="34" charset="0"/>
              <a:ea typeface="+mn-ea"/>
              <a:cs typeface="+mn-cs"/>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AB4199"/>
                </a:solidFill>
                <a:effectLst/>
                <a:uLnTx/>
                <a:uFillTx/>
                <a:latin typeface="Myriad Pro" panose="020B0503030403020204" pitchFamily="34" charset="0"/>
                <a:ea typeface="+mn-ea"/>
                <a:cs typeface="+mn-cs"/>
              </a:rPr>
              <a:t>Suitable for various professions including healthcare, construction, and retail.</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GB" sz="1600" b="0" i="0" u="none" strike="noStrike" kern="1200" cap="none" spc="0" normalizeH="0" baseline="0" noProof="0">
              <a:ln>
                <a:noFill/>
              </a:ln>
              <a:solidFill>
                <a:srgbClr val="AB4199"/>
              </a:solidFill>
              <a:effectLst/>
              <a:uLnTx/>
              <a:uFillTx/>
              <a:latin typeface="Myriad Pro" panose="020B0503030403020204" pitchFamily="34" charset="0"/>
              <a:ea typeface="+mn-ea"/>
              <a:cs typeface="+mn-cs"/>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1600" b="0" i="1" u="none" strike="noStrike" kern="1200" cap="none" spc="0" normalizeH="0" baseline="0" noProof="0">
                <a:ln>
                  <a:noFill/>
                </a:ln>
                <a:solidFill>
                  <a:srgbClr val="AB4199"/>
                </a:solidFill>
                <a:effectLst/>
                <a:uLnTx/>
                <a:uFillTx/>
                <a:latin typeface="Myriad Pro" panose="020B0503030403020204" pitchFamily="34" charset="0"/>
                <a:ea typeface="+mn-ea"/>
                <a:cs typeface="+mn-cs"/>
              </a:rPr>
              <a:t>*Multiple subscription options available.</a:t>
            </a:r>
            <a:endParaRPr kumimoji="0" lang="en-US" sz="1600" b="0" i="1" u="none" strike="noStrike" kern="1200" cap="none" spc="0" normalizeH="0" baseline="0" noProof="0">
              <a:ln>
                <a:noFill/>
              </a:ln>
              <a:solidFill>
                <a:srgbClr val="AB4199"/>
              </a:solidFill>
              <a:effectLst/>
              <a:uLnTx/>
              <a:uFillTx/>
              <a:latin typeface="Myriad Pro" panose="020B0503030403020204" pitchFamily="34" charset="0"/>
              <a:ea typeface="+mn-ea"/>
              <a:cs typeface="+mn-cs"/>
            </a:endParaRPr>
          </a:p>
        </p:txBody>
      </p:sp>
      <p:pic>
        <p:nvPicPr>
          <p:cNvPr id="15" name="Picture 14" descr="A person holding a black folder with a person in the background&#10;&#10;Description automatically generated">
            <a:extLst>
              <a:ext uri="{FF2B5EF4-FFF2-40B4-BE49-F238E27FC236}">
                <a16:creationId xmlns:a16="http://schemas.microsoft.com/office/drawing/2014/main" id="{BBB93ED7-2512-AF99-FBA7-D1B514B14F7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290707" y="2055813"/>
            <a:ext cx="6638542" cy="3734180"/>
          </a:xfrm>
          <a:prstGeom prst="flowChartConnector">
            <a:avLst/>
          </a:prstGeom>
          <a:ln>
            <a:noFill/>
          </a:ln>
          <a:effectLst>
            <a:softEdge rad="112500"/>
          </a:effectLst>
        </p:spPr>
      </p:pic>
    </p:spTree>
    <p:extLst>
      <p:ext uri="{BB962C8B-B14F-4D97-AF65-F5344CB8AC3E}">
        <p14:creationId xmlns:p14="http://schemas.microsoft.com/office/powerpoint/2010/main" val="28394589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hand holding a cell phone&#10;&#10;Description automatically generated">
            <a:extLst>
              <a:ext uri="{FF2B5EF4-FFF2-40B4-BE49-F238E27FC236}">
                <a16:creationId xmlns:a16="http://schemas.microsoft.com/office/drawing/2014/main" id="{492564D4-0BA8-89A3-2DAC-529B5755C99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8553592B-419C-E8F7-4C5B-4C76BBE8E6CB}"/>
              </a:ext>
            </a:extLst>
          </p:cNvPr>
          <p:cNvSpPr txBox="1"/>
          <p:nvPr/>
        </p:nvSpPr>
        <p:spPr>
          <a:xfrm>
            <a:off x="262750" y="720891"/>
            <a:ext cx="4477283" cy="120032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3600" b="1" i="0" u="none" strike="noStrike" kern="1200" cap="none" spc="0" normalizeH="0" baseline="0" noProof="0">
                <a:ln>
                  <a:noFill/>
                </a:ln>
                <a:solidFill>
                  <a:srgbClr val="E73E97"/>
                </a:solidFill>
                <a:effectLst/>
                <a:uLnTx/>
                <a:uFillTx/>
                <a:latin typeface="Myriad Pro" panose="020B0503030403020204" pitchFamily="34" charset="0"/>
                <a:ea typeface="+mn-ea"/>
                <a:cs typeface="+mn-cs"/>
              </a:rPr>
              <a:t>How to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3600" b="1" i="0" u="none" strike="noStrike" kern="1200" cap="none" spc="0" normalizeH="0" baseline="0" noProof="0">
                <a:ln>
                  <a:noFill/>
                </a:ln>
                <a:solidFill>
                  <a:srgbClr val="E73E97"/>
                </a:solidFill>
                <a:effectLst/>
                <a:uLnTx/>
                <a:uFillTx/>
                <a:latin typeface="Myriad Pro" panose="020B0503030403020204" pitchFamily="34" charset="0"/>
                <a:ea typeface="+mn-ea"/>
                <a:cs typeface="+mn-cs"/>
              </a:rPr>
              <a:t>Register</a:t>
            </a:r>
          </a:p>
        </p:txBody>
      </p:sp>
      <p:sp>
        <p:nvSpPr>
          <p:cNvPr id="4" name="TextBox 3">
            <a:extLst>
              <a:ext uri="{FF2B5EF4-FFF2-40B4-BE49-F238E27FC236}">
                <a16:creationId xmlns:a16="http://schemas.microsoft.com/office/drawing/2014/main" id="{075A66F3-FD25-B742-9C33-01E6CBA94BF6}"/>
              </a:ext>
            </a:extLst>
          </p:cNvPr>
          <p:cNvSpPr txBox="1"/>
          <p:nvPr/>
        </p:nvSpPr>
        <p:spPr>
          <a:xfrm>
            <a:off x="262751" y="2989226"/>
            <a:ext cx="4603890" cy="212365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E73E97"/>
                </a:solidFill>
                <a:effectLst/>
                <a:uLnTx/>
                <a:uFillTx/>
                <a:latin typeface="Myriad Pro" panose="020B0503030403020204" pitchFamily="34" charset="0"/>
                <a:ea typeface="+mn-ea"/>
                <a:cs typeface="+mn-cs"/>
              </a:rPr>
              <a:t>Hollie Guard works on various operating platforms, including Apple (iOS)- version 6.0 or higher &amp; Android - Version 2.3 or higher.</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a:ln>
                <a:noFill/>
              </a:ln>
              <a:solidFill>
                <a:srgbClr val="7030A0"/>
              </a:solidFill>
              <a:effectLst/>
              <a:uLnTx/>
              <a:uFillTx/>
              <a:latin typeface="Myriad Pro" panose="020B0503030403020204" pitchFamily="34" charset="0"/>
              <a:ea typeface="+mn-ea"/>
              <a:cs typeface="+mn-cs"/>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AB4199"/>
                </a:solidFill>
                <a:effectLst/>
                <a:uLnTx/>
                <a:uFillTx/>
                <a:latin typeface="Myriad Pro" panose="020B0503030403020204" pitchFamily="34" charset="0"/>
                <a:ea typeface="+mn-ea"/>
                <a:cs typeface="+mn-cs"/>
              </a:rPr>
              <a:t>Available to download anywhere within the UK.</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AB4199"/>
              </a:solidFill>
              <a:effectLst/>
              <a:uLnTx/>
              <a:uFillTx/>
              <a:latin typeface="Myriad Pro" panose="020B0503030403020204" pitchFamily="34" charset="0"/>
              <a:ea typeface="+mn-ea"/>
              <a:cs typeface="+mn-cs"/>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AB4199"/>
                </a:solidFill>
                <a:effectLst/>
                <a:uLnTx/>
                <a:uFillTx/>
                <a:latin typeface="Myriad Pro" panose="020B0503030403020204" pitchFamily="34" charset="0"/>
                <a:ea typeface="+mn-ea"/>
                <a:cs typeface="+mn-cs"/>
              </a:rPr>
              <a:t>Simple registration process which only takes a couple of minutes to complete. </a:t>
            </a:r>
          </a:p>
        </p:txBody>
      </p:sp>
    </p:spTree>
    <p:extLst>
      <p:ext uri="{BB962C8B-B14F-4D97-AF65-F5344CB8AC3E}">
        <p14:creationId xmlns:p14="http://schemas.microsoft.com/office/powerpoint/2010/main" val="3392163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2B4CD28-604D-4D9D-89A8-12FAC7245F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a:ea typeface="+mn-ea"/>
              <a:cs typeface="+mn-cs"/>
            </a:endParaRPr>
          </a:p>
        </p:txBody>
      </p:sp>
      <p:pic>
        <p:nvPicPr>
          <p:cNvPr id="4" name="Picture 3" descr="A blue and white room with a blue sky&#10;&#10;Description automatically generated">
            <a:extLst>
              <a:ext uri="{FF2B5EF4-FFF2-40B4-BE49-F238E27FC236}">
                <a16:creationId xmlns:a16="http://schemas.microsoft.com/office/drawing/2014/main" id="{CFD94837-94E2-BE3C-378D-1BAC4B9B535A}"/>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81" cy="6857990"/>
          </a:xfrm>
          <a:prstGeom prst="rect">
            <a:avLst/>
          </a:prstGeom>
        </p:spPr>
      </p:pic>
      <p:sp>
        <p:nvSpPr>
          <p:cNvPr id="25" name="Freeform: Shape 24">
            <a:extLst>
              <a:ext uri="{FF2B5EF4-FFF2-40B4-BE49-F238E27FC236}">
                <a16:creationId xmlns:a16="http://schemas.microsoft.com/office/drawing/2014/main" id="{C9AD5DBC-DEC2-48AB-A2B9-164512BEA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397424">
            <a:off x="496546" y="475905"/>
            <a:ext cx="5522001" cy="2792916"/>
          </a:xfrm>
          <a:custGeom>
            <a:avLst/>
            <a:gdLst>
              <a:gd name="connsiteX0" fmla="*/ 891379 w 4662985"/>
              <a:gd name="connsiteY0" fmla="*/ 1591181 h 1931508"/>
              <a:gd name="connsiteX1" fmla="*/ 126235 w 4662985"/>
              <a:gd name="connsiteY1" fmla="*/ 1242280 h 1931508"/>
              <a:gd name="connsiteX2" fmla="*/ 8887 w 4662985"/>
              <a:gd name="connsiteY2" fmla="*/ 549241 h 1931508"/>
              <a:gd name="connsiteX3" fmla="*/ 481994 w 4662985"/>
              <a:gd name="connsiteY3" fmla="*/ 38891 h 1931508"/>
              <a:gd name="connsiteX4" fmla="*/ 4176837 w 4662985"/>
              <a:gd name="connsiteY4" fmla="*/ 108043 h 1931508"/>
              <a:gd name="connsiteX5" fmla="*/ 4661945 w 4662985"/>
              <a:gd name="connsiteY5" fmla="*/ 598104 h 1931508"/>
              <a:gd name="connsiteX6" fmla="*/ 4354479 w 4662985"/>
              <a:gd name="connsiteY6" fmla="*/ 1472118 h 1931508"/>
              <a:gd name="connsiteX7" fmla="*/ 1274188 w 4662985"/>
              <a:gd name="connsiteY7" fmla="*/ 1591276 h 1931508"/>
              <a:gd name="connsiteX8" fmla="*/ 896713 w 4662985"/>
              <a:gd name="connsiteY8" fmla="*/ 1931509 h 1931508"/>
              <a:gd name="connsiteX9" fmla="*/ 891379 w 4662985"/>
              <a:gd name="connsiteY9" fmla="*/ 1591181 h 1931508"/>
              <a:gd name="connsiteX0" fmla="*/ 891157 w 4662763"/>
              <a:gd name="connsiteY0" fmla="*/ 1591181 h 1931509"/>
              <a:gd name="connsiteX1" fmla="*/ 215888 w 4662763"/>
              <a:gd name="connsiteY1" fmla="*/ 1252973 h 1931509"/>
              <a:gd name="connsiteX2" fmla="*/ 8665 w 4662763"/>
              <a:gd name="connsiteY2" fmla="*/ 549241 h 1931509"/>
              <a:gd name="connsiteX3" fmla="*/ 481772 w 4662763"/>
              <a:gd name="connsiteY3" fmla="*/ 38891 h 1931509"/>
              <a:gd name="connsiteX4" fmla="*/ 4176615 w 4662763"/>
              <a:gd name="connsiteY4" fmla="*/ 108043 h 1931509"/>
              <a:gd name="connsiteX5" fmla="*/ 4661723 w 4662763"/>
              <a:gd name="connsiteY5" fmla="*/ 598104 h 1931509"/>
              <a:gd name="connsiteX6" fmla="*/ 4354257 w 4662763"/>
              <a:gd name="connsiteY6" fmla="*/ 1472118 h 1931509"/>
              <a:gd name="connsiteX7" fmla="*/ 1273966 w 4662763"/>
              <a:gd name="connsiteY7" fmla="*/ 1591276 h 1931509"/>
              <a:gd name="connsiteX8" fmla="*/ 896491 w 4662763"/>
              <a:gd name="connsiteY8" fmla="*/ 1931509 h 1931509"/>
              <a:gd name="connsiteX9" fmla="*/ 891157 w 4662763"/>
              <a:gd name="connsiteY9" fmla="*/ 1591181 h 1931509"/>
              <a:gd name="connsiteX0" fmla="*/ 893955 w 4665561"/>
              <a:gd name="connsiteY0" fmla="*/ 1591181 h 1931509"/>
              <a:gd name="connsiteX1" fmla="*/ 218686 w 4665561"/>
              <a:gd name="connsiteY1" fmla="*/ 1252973 h 1931509"/>
              <a:gd name="connsiteX2" fmla="*/ 11463 w 4665561"/>
              <a:gd name="connsiteY2" fmla="*/ 549241 h 1931509"/>
              <a:gd name="connsiteX3" fmla="*/ 484570 w 4665561"/>
              <a:gd name="connsiteY3" fmla="*/ 38891 h 1931509"/>
              <a:gd name="connsiteX4" fmla="*/ 4179413 w 4665561"/>
              <a:gd name="connsiteY4" fmla="*/ 108043 h 1931509"/>
              <a:gd name="connsiteX5" fmla="*/ 4664521 w 4665561"/>
              <a:gd name="connsiteY5" fmla="*/ 598104 h 1931509"/>
              <a:gd name="connsiteX6" fmla="*/ 4357055 w 4665561"/>
              <a:gd name="connsiteY6" fmla="*/ 1472118 h 1931509"/>
              <a:gd name="connsiteX7" fmla="*/ 1276764 w 4665561"/>
              <a:gd name="connsiteY7" fmla="*/ 1591276 h 1931509"/>
              <a:gd name="connsiteX8" fmla="*/ 899289 w 4665561"/>
              <a:gd name="connsiteY8" fmla="*/ 1931509 h 1931509"/>
              <a:gd name="connsiteX9" fmla="*/ 893955 w 4665561"/>
              <a:gd name="connsiteY9" fmla="*/ 1591181 h 1931509"/>
              <a:gd name="connsiteX0" fmla="*/ 882812 w 4654418"/>
              <a:gd name="connsiteY0" fmla="*/ 1591181 h 1931509"/>
              <a:gd name="connsiteX1" fmla="*/ 409762 w 4654418"/>
              <a:gd name="connsiteY1" fmla="*/ 1317128 h 1931509"/>
              <a:gd name="connsiteX2" fmla="*/ 320 w 4654418"/>
              <a:gd name="connsiteY2" fmla="*/ 549241 h 1931509"/>
              <a:gd name="connsiteX3" fmla="*/ 473427 w 4654418"/>
              <a:gd name="connsiteY3" fmla="*/ 38891 h 1931509"/>
              <a:gd name="connsiteX4" fmla="*/ 4168270 w 4654418"/>
              <a:gd name="connsiteY4" fmla="*/ 108043 h 1931509"/>
              <a:gd name="connsiteX5" fmla="*/ 4653378 w 4654418"/>
              <a:gd name="connsiteY5" fmla="*/ 598104 h 1931509"/>
              <a:gd name="connsiteX6" fmla="*/ 4345912 w 4654418"/>
              <a:gd name="connsiteY6" fmla="*/ 1472118 h 1931509"/>
              <a:gd name="connsiteX7" fmla="*/ 1265621 w 4654418"/>
              <a:gd name="connsiteY7" fmla="*/ 1591276 h 1931509"/>
              <a:gd name="connsiteX8" fmla="*/ 888146 w 4654418"/>
              <a:gd name="connsiteY8" fmla="*/ 1931509 h 1931509"/>
              <a:gd name="connsiteX9" fmla="*/ 882812 w 4654418"/>
              <a:gd name="connsiteY9" fmla="*/ 1591181 h 1931509"/>
              <a:gd name="connsiteX0" fmla="*/ 721472 w 4493078"/>
              <a:gd name="connsiteY0" fmla="*/ 1576074 h 1916402"/>
              <a:gd name="connsiteX1" fmla="*/ 248422 w 4493078"/>
              <a:gd name="connsiteY1" fmla="*/ 1302021 h 1916402"/>
              <a:gd name="connsiteX2" fmla="*/ 198481 w 4493078"/>
              <a:gd name="connsiteY2" fmla="*/ 544828 h 1916402"/>
              <a:gd name="connsiteX3" fmla="*/ 312087 w 4493078"/>
              <a:gd name="connsiteY3" fmla="*/ 23784 h 1916402"/>
              <a:gd name="connsiteX4" fmla="*/ 4006930 w 4493078"/>
              <a:gd name="connsiteY4" fmla="*/ 92936 h 1916402"/>
              <a:gd name="connsiteX5" fmla="*/ 4492038 w 4493078"/>
              <a:gd name="connsiteY5" fmla="*/ 582997 h 1916402"/>
              <a:gd name="connsiteX6" fmla="*/ 4184572 w 4493078"/>
              <a:gd name="connsiteY6" fmla="*/ 1457011 h 1916402"/>
              <a:gd name="connsiteX7" fmla="*/ 1104281 w 4493078"/>
              <a:gd name="connsiteY7" fmla="*/ 1576169 h 1916402"/>
              <a:gd name="connsiteX8" fmla="*/ 726806 w 4493078"/>
              <a:gd name="connsiteY8" fmla="*/ 1916402 h 1916402"/>
              <a:gd name="connsiteX9" fmla="*/ 721472 w 4493078"/>
              <a:gd name="connsiteY9" fmla="*/ 1576074 h 1916402"/>
              <a:gd name="connsiteX0" fmla="*/ 571898 w 4363378"/>
              <a:gd name="connsiteY0" fmla="*/ 1544826 h 1885154"/>
              <a:gd name="connsiteX1" fmla="*/ 98848 w 4363378"/>
              <a:gd name="connsiteY1" fmla="*/ 1270773 h 1885154"/>
              <a:gd name="connsiteX2" fmla="*/ 48907 w 4363378"/>
              <a:gd name="connsiteY2" fmla="*/ 513580 h 1885154"/>
              <a:gd name="connsiteX3" fmla="*/ 668060 w 4363378"/>
              <a:gd name="connsiteY3" fmla="*/ 56691 h 1885154"/>
              <a:gd name="connsiteX4" fmla="*/ 3857356 w 4363378"/>
              <a:gd name="connsiteY4" fmla="*/ 61688 h 1885154"/>
              <a:gd name="connsiteX5" fmla="*/ 4342464 w 4363378"/>
              <a:gd name="connsiteY5" fmla="*/ 551749 h 1885154"/>
              <a:gd name="connsiteX6" fmla="*/ 4034998 w 4363378"/>
              <a:gd name="connsiteY6" fmla="*/ 1425763 h 1885154"/>
              <a:gd name="connsiteX7" fmla="*/ 954707 w 4363378"/>
              <a:gd name="connsiteY7" fmla="*/ 1544921 h 1885154"/>
              <a:gd name="connsiteX8" fmla="*/ 577232 w 4363378"/>
              <a:gd name="connsiteY8" fmla="*/ 1885154 h 1885154"/>
              <a:gd name="connsiteX9" fmla="*/ 571898 w 4363378"/>
              <a:gd name="connsiteY9" fmla="*/ 1544826 h 1885154"/>
              <a:gd name="connsiteX0" fmla="*/ 571898 w 4363379"/>
              <a:gd name="connsiteY0" fmla="*/ 1544826 h 1885154"/>
              <a:gd name="connsiteX1" fmla="*/ 98848 w 4363379"/>
              <a:gd name="connsiteY1" fmla="*/ 1270773 h 1885154"/>
              <a:gd name="connsiteX2" fmla="*/ 48907 w 4363379"/>
              <a:gd name="connsiteY2" fmla="*/ 513580 h 1885154"/>
              <a:gd name="connsiteX3" fmla="*/ 668060 w 4363379"/>
              <a:gd name="connsiteY3" fmla="*/ 56691 h 1885154"/>
              <a:gd name="connsiteX4" fmla="*/ 3857356 w 4363379"/>
              <a:gd name="connsiteY4" fmla="*/ 61688 h 1885154"/>
              <a:gd name="connsiteX5" fmla="*/ 4342464 w 4363379"/>
              <a:gd name="connsiteY5" fmla="*/ 551749 h 1885154"/>
              <a:gd name="connsiteX6" fmla="*/ 4034998 w 4363379"/>
              <a:gd name="connsiteY6" fmla="*/ 1425763 h 1885154"/>
              <a:gd name="connsiteX7" fmla="*/ 954707 w 4363379"/>
              <a:gd name="connsiteY7" fmla="*/ 1544921 h 1885154"/>
              <a:gd name="connsiteX8" fmla="*/ 577232 w 4363379"/>
              <a:gd name="connsiteY8" fmla="*/ 1885154 h 1885154"/>
              <a:gd name="connsiteX9" fmla="*/ 571898 w 4363379"/>
              <a:gd name="connsiteY9" fmla="*/ 1544826 h 1885154"/>
              <a:gd name="connsiteX0" fmla="*/ 577456 w 4368937"/>
              <a:gd name="connsiteY0" fmla="*/ 1544826 h 1885154"/>
              <a:gd name="connsiteX1" fmla="*/ 104406 w 4368937"/>
              <a:gd name="connsiteY1" fmla="*/ 1270773 h 1885154"/>
              <a:gd name="connsiteX2" fmla="*/ 54465 w 4368937"/>
              <a:gd name="connsiteY2" fmla="*/ 513580 h 1885154"/>
              <a:gd name="connsiteX3" fmla="*/ 673618 w 4368937"/>
              <a:gd name="connsiteY3" fmla="*/ 56691 h 1885154"/>
              <a:gd name="connsiteX4" fmla="*/ 3862914 w 4368937"/>
              <a:gd name="connsiteY4" fmla="*/ 61688 h 1885154"/>
              <a:gd name="connsiteX5" fmla="*/ 4348022 w 4368937"/>
              <a:gd name="connsiteY5" fmla="*/ 551749 h 1885154"/>
              <a:gd name="connsiteX6" fmla="*/ 4040556 w 4368937"/>
              <a:gd name="connsiteY6" fmla="*/ 1425763 h 1885154"/>
              <a:gd name="connsiteX7" fmla="*/ 960265 w 4368937"/>
              <a:gd name="connsiteY7" fmla="*/ 1544921 h 1885154"/>
              <a:gd name="connsiteX8" fmla="*/ 582790 w 4368937"/>
              <a:gd name="connsiteY8" fmla="*/ 1885154 h 1885154"/>
              <a:gd name="connsiteX9" fmla="*/ 577456 w 4368937"/>
              <a:gd name="connsiteY9" fmla="*/ 1544826 h 1885154"/>
              <a:gd name="connsiteX0" fmla="*/ 558214 w 4349695"/>
              <a:gd name="connsiteY0" fmla="*/ 1544826 h 1885154"/>
              <a:gd name="connsiteX1" fmla="*/ 141335 w 4349695"/>
              <a:gd name="connsiteY1" fmla="*/ 1249388 h 1885154"/>
              <a:gd name="connsiteX2" fmla="*/ 35223 w 4349695"/>
              <a:gd name="connsiteY2" fmla="*/ 513580 h 1885154"/>
              <a:gd name="connsiteX3" fmla="*/ 654376 w 4349695"/>
              <a:gd name="connsiteY3" fmla="*/ 56691 h 1885154"/>
              <a:gd name="connsiteX4" fmla="*/ 3843672 w 4349695"/>
              <a:gd name="connsiteY4" fmla="*/ 61688 h 1885154"/>
              <a:gd name="connsiteX5" fmla="*/ 4328780 w 4349695"/>
              <a:gd name="connsiteY5" fmla="*/ 551749 h 1885154"/>
              <a:gd name="connsiteX6" fmla="*/ 4021314 w 4349695"/>
              <a:gd name="connsiteY6" fmla="*/ 1425763 h 1885154"/>
              <a:gd name="connsiteX7" fmla="*/ 941023 w 4349695"/>
              <a:gd name="connsiteY7" fmla="*/ 1544921 h 1885154"/>
              <a:gd name="connsiteX8" fmla="*/ 563548 w 4349695"/>
              <a:gd name="connsiteY8" fmla="*/ 1885154 h 1885154"/>
              <a:gd name="connsiteX9" fmla="*/ 558214 w 4349695"/>
              <a:gd name="connsiteY9" fmla="*/ 1544826 h 1885154"/>
              <a:gd name="connsiteX0" fmla="*/ 533956 w 4325437"/>
              <a:gd name="connsiteY0" fmla="*/ 1544826 h 1885154"/>
              <a:gd name="connsiteX1" fmla="*/ 117077 w 4325437"/>
              <a:gd name="connsiteY1" fmla="*/ 1249388 h 1885154"/>
              <a:gd name="connsiteX2" fmla="*/ 10965 w 4325437"/>
              <a:gd name="connsiteY2" fmla="*/ 513580 h 1885154"/>
              <a:gd name="connsiteX3" fmla="*/ 630118 w 4325437"/>
              <a:gd name="connsiteY3" fmla="*/ 56691 h 1885154"/>
              <a:gd name="connsiteX4" fmla="*/ 3819414 w 4325437"/>
              <a:gd name="connsiteY4" fmla="*/ 61688 h 1885154"/>
              <a:gd name="connsiteX5" fmla="*/ 4304522 w 4325437"/>
              <a:gd name="connsiteY5" fmla="*/ 551749 h 1885154"/>
              <a:gd name="connsiteX6" fmla="*/ 3997056 w 4325437"/>
              <a:gd name="connsiteY6" fmla="*/ 1425763 h 1885154"/>
              <a:gd name="connsiteX7" fmla="*/ 916765 w 4325437"/>
              <a:gd name="connsiteY7" fmla="*/ 1544921 h 1885154"/>
              <a:gd name="connsiteX8" fmla="*/ 539290 w 4325437"/>
              <a:gd name="connsiteY8" fmla="*/ 1885154 h 1885154"/>
              <a:gd name="connsiteX9" fmla="*/ 533956 w 4325437"/>
              <a:gd name="connsiteY9" fmla="*/ 1544826 h 1885154"/>
              <a:gd name="connsiteX0" fmla="*/ 541936 w 4333417"/>
              <a:gd name="connsiteY0" fmla="*/ 1542160 h 1882488"/>
              <a:gd name="connsiteX1" fmla="*/ 125057 w 4333417"/>
              <a:gd name="connsiteY1" fmla="*/ 1246722 h 1882488"/>
              <a:gd name="connsiteX2" fmla="*/ 7711 w 4333417"/>
              <a:gd name="connsiteY2" fmla="*/ 468144 h 1882488"/>
              <a:gd name="connsiteX3" fmla="*/ 638098 w 4333417"/>
              <a:gd name="connsiteY3" fmla="*/ 54025 h 1882488"/>
              <a:gd name="connsiteX4" fmla="*/ 3827394 w 4333417"/>
              <a:gd name="connsiteY4" fmla="*/ 59022 h 1882488"/>
              <a:gd name="connsiteX5" fmla="*/ 4312502 w 4333417"/>
              <a:gd name="connsiteY5" fmla="*/ 549083 h 1882488"/>
              <a:gd name="connsiteX6" fmla="*/ 4005036 w 4333417"/>
              <a:gd name="connsiteY6" fmla="*/ 1423097 h 1882488"/>
              <a:gd name="connsiteX7" fmla="*/ 924745 w 4333417"/>
              <a:gd name="connsiteY7" fmla="*/ 1542255 h 1882488"/>
              <a:gd name="connsiteX8" fmla="*/ 547270 w 4333417"/>
              <a:gd name="connsiteY8" fmla="*/ 1882488 h 1882488"/>
              <a:gd name="connsiteX9" fmla="*/ 541936 w 4333417"/>
              <a:gd name="connsiteY9" fmla="*/ 1542160 h 1882488"/>
              <a:gd name="connsiteX0" fmla="*/ 541936 w 4388134"/>
              <a:gd name="connsiteY0" fmla="*/ 1552672 h 1893000"/>
              <a:gd name="connsiteX1" fmla="*/ 125057 w 4388134"/>
              <a:gd name="connsiteY1" fmla="*/ 1257234 h 1893000"/>
              <a:gd name="connsiteX2" fmla="*/ 7711 w 4388134"/>
              <a:gd name="connsiteY2" fmla="*/ 478656 h 1893000"/>
              <a:gd name="connsiteX3" fmla="*/ 638098 w 4388134"/>
              <a:gd name="connsiteY3" fmla="*/ 64537 h 1893000"/>
              <a:gd name="connsiteX4" fmla="*/ 3827394 w 4388134"/>
              <a:gd name="connsiteY4" fmla="*/ 69534 h 1893000"/>
              <a:gd name="connsiteX5" fmla="*/ 4357440 w 4388134"/>
              <a:gd name="connsiteY5" fmla="*/ 719981 h 1893000"/>
              <a:gd name="connsiteX6" fmla="*/ 4005036 w 4388134"/>
              <a:gd name="connsiteY6" fmla="*/ 1433609 h 1893000"/>
              <a:gd name="connsiteX7" fmla="*/ 924745 w 4388134"/>
              <a:gd name="connsiteY7" fmla="*/ 1552767 h 1893000"/>
              <a:gd name="connsiteX8" fmla="*/ 547270 w 4388134"/>
              <a:gd name="connsiteY8" fmla="*/ 1893000 h 1893000"/>
              <a:gd name="connsiteX9" fmla="*/ 541936 w 4388134"/>
              <a:gd name="connsiteY9" fmla="*/ 1552672 h 1893000"/>
              <a:gd name="connsiteX0" fmla="*/ 541936 w 4371319"/>
              <a:gd name="connsiteY0" fmla="*/ 1552672 h 1893000"/>
              <a:gd name="connsiteX1" fmla="*/ 125057 w 4371319"/>
              <a:gd name="connsiteY1" fmla="*/ 1257234 h 1893000"/>
              <a:gd name="connsiteX2" fmla="*/ 7711 w 4371319"/>
              <a:gd name="connsiteY2" fmla="*/ 478656 h 1893000"/>
              <a:gd name="connsiteX3" fmla="*/ 638098 w 4371319"/>
              <a:gd name="connsiteY3" fmla="*/ 64537 h 1893000"/>
              <a:gd name="connsiteX4" fmla="*/ 3827394 w 4371319"/>
              <a:gd name="connsiteY4" fmla="*/ 69534 h 1893000"/>
              <a:gd name="connsiteX5" fmla="*/ 4357440 w 4371319"/>
              <a:gd name="connsiteY5" fmla="*/ 719981 h 1893000"/>
              <a:gd name="connsiteX6" fmla="*/ 4005036 w 4371319"/>
              <a:gd name="connsiteY6" fmla="*/ 1433609 h 1893000"/>
              <a:gd name="connsiteX7" fmla="*/ 924745 w 4371319"/>
              <a:gd name="connsiteY7" fmla="*/ 1552767 h 1893000"/>
              <a:gd name="connsiteX8" fmla="*/ 547270 w 4371319"/>
              <a:gd name="connsiteY8" fmla="*/ 1893000 h 1893000"/>
              <a:gd name="connsiteX9" fmla="*/ 541936 w 4371319"/>
              <a:gd name="connsiteY9" fmla="*/ 1552672 h 1893000"/>
              <a:gd name="connsiteX0" fmla="*/ 541936 w 4371319"/>
              <a:gd name="connsiteY0" fmla="*/ 1552672 h 1860922"/>
              <a:gd name="connsiteX1" fmla="*/ 125057 w 4371319"/>
              <a:gd name="connsiteY1" fmla="*/ 1257234 h 1860922"/>
              <a:gd name="connsiteX2" fmla="*/ 7711 w 4371319"/>
              <a:gd name="connsiteY2" fmla="*/ 478656 h 1860922"/>
              <a:gd name="connsiteX3" fmla="*/ 638098 w 4371319"/>
              <a:gd name="connsiteY3" fmla="*/ 64537 h 1860922"/>
              <a:gd name="connsiteX4" fmla="*/ 3827394 w 4371319"/>
              <a:gd name="connsiteY4" fmla="*/ 69534 h 1860922"/>
              <a:gd name="connsiteX5" fmla="*/ 4357440 w 4371319"/>
              <a:gd name="connsiteY5" fmla="*/ 719981 h 1860922"/>
              <a:gd name="connsiteX6" fmla="*/ 4005036 w 4371319"/>
              <a:gd name="connsiteY6" fmla="*/ 1433609 h 1860922"/>
              <a:gd name="connsiteX7" fmla="*/ 924745 w 4371319"/>
              <a:gd name="connsiteY7" fmla="*/ 1552767 h 1860922"/>
              <a:gd name="connsiteX8" fmla="*/ 513567 w 4371319"/>
              <a:gd name="connsiteY8" fmla="*/ 1860922 h 1860922"/>
              <a:gd name="connsiteX9" fmla="*/ 541936 w 4371319"/>
              <a:gd name="connsiteY9" fmla="*/ 1552672 h 1860922"/>
              <a:gd name="connsiteX0" fmla="*/ 541936 w 4371319"/>
              <a:gd name="connsiteY0" fmla="*/ 1552672 h 1860922"/>
              <a:gd name="connsiteX1" fmla="*/ 125057 w 4371319"/>
              <a:gd name="connsiteY1" fmla="*/ 1257234 h 1860922"/>
              <a:gd name="connsiteX2" fmla="*/ 7711 w 4371319"/>
              <a:gd name="connsiteY2" fmla="*/ 478656 h 1860922"/>
              <a:gd name="connsiteX3" fmla="*/ 638098 w 4371319"/>
              <a:gd name="connsiteY3" fmla="*/ 64537 h 1860922"/>
              <a:gd name="connsiteX4" fmla="*/ 3827394 w 4371319"/>
              <a:gd name="connsiteY4" fmla="*/ 69534 h 1860922"/>
              <a:gd name="connsiteX5" fmla="*/ 4357440 w 4371319"/>
              <a:gd name="connsiteY5" fmla="*/ 719981 h 1860922"/>
              <a:gd name="connsiteX6" fmla="*/ 4003373 w 4371319"/>
              <a:gd name="connsiteY6" fmla="*/ 1412283 h 1860922"/>
              <a:gd name="connsiteX7" fmla="*/ 924745 w 4371319"/>
              <a:gd name="connsiteY7" fmla="*/ 1552767 h 1860922"/>
              <a:gd name="connsiteX8" fmla="*/ 513567 w 4371319"/>
              <a:gd name="connsiteY8" fmla="*/ 1860922 h 1860922"/>
              <a:gd name="connsiteX9" fmla="*/ 541936 w 4371319"/>
              <a:gd name="connsiteY9" fmla="*/ 1552672 h 1860922"/>
              <a:gd name="connsiteX0" fmla="*/ 541936 w 4372709"/>
              <a:gd name="connsiteY0" fmla="*/ 1574600 h 1882850"/>
              <a:gd name="connsiteX1" fmla="*/ 125057 w 4372709"/>
              <a:gd name="connsiteY1" fmla="*/ 1279162 h 1882850"/>
              <a:gd name="connsiteX2" fmla="*/ 7711 w 4372709"/>
              <a:gd name="connsiteY2" fmla="*/ 500584 h 1882850"/>
              <a:gd name="connsiteX3" fmla="*/ 638098 w 4372709"/>
              <a:gd name="connsiteY3" fmla="*/ 86465 h 1882850"/>
              <a:gd name="connsiteX4" fmla="*/ 3836101 w 4372709"/>
              <a:gd name="connsiteY4" fmla="*/ 58680 h 1882850"/>
              <a:gd name="connsiteX5" fmla="*/ 4357440 w 4372709"/>
              <a:gd name="connsiteY5" fmla="*/ 741909 h 1882850"/>
              <a:gd name="connsiteX6" fmla="*/ 4003373 w 4372709"/>
              <a:gd name="connsiteY6" fmla="*/ 1434211 h 1882850"/>
              <a:gd name="connsiteX7" fmla="*/ 924745 w 4372709"/>
              <a:gd name="connsiteY7" fmla="*/ 1574695 h 1882850"/>
              <a:gd name="connsiteX8" fmla="*/ 513567 w 4372709"/>
              <a:gd name="connsiteY8" fmla="*/ 1882850 h 1882850"/>
              <a:gd name="connsiteX9" fmla="*/ 541936 w 4372709"/>
              <a:gd name="connsiteY9" fmla="*/ 1574600 h 1882850"/>
              <a:gd name="connsiteX0" fmla="*/ 596079 w 4426852"/>
              <a:gd name="connsiteY0" fmla="*/ 1574294 h 1882544"/>
              <a:gd name="connsiteX1" fmla="*/ 179200 w 4426852"/>
              <a:gd name="connsiteY1" fmla="*/ 1278856 h 1882544"/>
              <a:gd name="connsiteX2" fmla="*/ 5005 w 4426852"/>
              <a:gd name="connsiteY2" fmla="*/ 493573 h 1882544"/>
              <a:gd name="connsiteX3" fmla="*/ 692241 w 4426852"/>
              <a:gd name="connsiteY3" fmla="*/ 86159 h 1882544"/>
              <a:gd name="connsiteX4" fmla="*/ 3890244 w 4426852"/>
              <a:gd name="connsiteY4" fmla="*/ 58374 h 1882544"/>
              <a:gd name="connsiteX5" fmla="*/ 4411583 w 4426852"/>
              <a:gd name="connsiteY5" fmla="*/ 741603 h 1882544"/>
              <a:gd name="connsiteX6" fmla="*/ 4057516 w 4426852"/>
              <a:gd name="connsiteY6" fmla="*/ 1433905 h 1882544"/>
              <a:gd name="connsiteX7" fmla="*/ 978888 w 4426852"/>
              <a:gd name="connsiteY7" fmla="*/ 1574389 h 1882544"/>
              <a:gd name="connsiteX8" fmla="*/ 567710 w 4426852"/>
              <a:gd name="connsiteY8" fmla="*/ 1882544 h 1882544"/>
              <a:gd name="connsiteX9" fmla="*/ 596079 w 4426852"/>
              <a:gd name="connsiteY9" fmla="*/ 1574294 h 1882544"/>
              <a:gd name="connsiteX0" fmla="*/ 614119 w 4445340"/>
              <a:gd name="connsiteY0" fmla="*/ 1619631 h 1927881"/>
              <a:gd name="connsiteX1" fmla="*/ 197240 w 4445340"/>
              <a:gd name="connsiteY1" fmla="*/ 1324193 h 1927881"/>
              <a:gd name="connsiteX2" fmla="*/ 23045 w 4445340"/>
              <a:gd name="connsiteY2" fmla="*/ 538910 h 1927881"/>
              <a:gd name="connsiteX3" fmla="*/ 692421 w 4445340"/>
              <a:gd name="connsiteY3" fmla="*/ 46983 h 1927881"/>
              <a:gd name="connsiteX4" fmla="*/ 3908284 w 4445340"/>
              <a:gd name="connsiteY4" fmla="*/ 103711 h 1927881"/>
              <a:gd name="connsiteX5" fmla="*/ 4429623 w 4445340"/>
              <a:gd name="connsiteY5" fmla="*/ 786940 h 1927881"/>
              <a:gd name="connsiteX6" fmla="*/ 4075556 w 4445340"/>
              <a:gd name="connsiteY6" fmla="*/ 1479242 h 1927881"/>
              <a:gd name="connsiteX7" fmla="*/ 996928 w 4445340"/>
              <a:gd name="connsiteY7" fmla="*/ 1619726 h 1927881"/>
              <a:gd name="connsiteX8" fmla="*/ 585750 w 4445340"/>
              <a:gd name="connsiteY8" fmla="*/ 1927881 h 1927881"/>
              <a:gd name="connsiteX9" fmla="*/ 614119 w 4445340"/>
              <a:gd name="connsiteY9" fmla="*/ 1619631 h 1927881"/>
              <a:gd name="connsiteX0" fmla="*/ 595113 w 4426334"/>
              <a:gd name="connsiteY0" fmla="*/ 1619631 h 1927881"/>
              <a:gd name="connsiteX1" fmla="*/ 178234 w 4426334"/>
              <a:gd name="connsiteY1" fmla="*/ 1324193 h 1927881"/>
              <a:gd name="connsiteX2" fmla="*/ 4039 w 4426334"/>
              <a:gd name="connsiteY2" fmla="*/ 538910 h 1927881"/>
              <a:gd name="connsiteX3" fmla="*/ 673415 w 4426334"/>
              <a:gd name="connsiteY3" fmla="*/ 46983 h 1927881"/>
              <a:gd name="connsiteX4" fmla="*/ 3889278 w 4426334"/>
              <a:gd name="connsiteY4" fmla="*/ 103711 h 1927881"/>
              <a:gd name="connsiteX5" fmla="*/ 4410617 w 4426334"/>
              <a:gd name="connsiteY5" fmla="*/ 786940 h 1927881"/>
              <a:gd name="connsiteX6" fmla="*/ 4056550 w 4426334"/>
              <a:gd name="connsiteY6" fmla="*/ 1479242 h 1927881"/>
              <a:gd name="connsiteX7" fmla="*/ 977922 w 4426334"/>
              <a:gd name="connsiteY7" fmla="*/ 1619726 h 1927881"/>
              <a:gd name="connsiteX8" fmla="*/ 566744 w 4426334"/>
              <a:gd name="connsiteY8" fmla="*/ 1927881 h 1927881"/>
              <a:gd name="connsiteX9" fmla="*/ 595113 w 4426334"/>
              <a:gd name="connsiteY9" fmla="*/ 1619631 h 1927881"/>
              <a:gd name="connsiteX0" fmla="*/ 579832 w 4411053"/>
              <a:gd name="connsiteY0" fmla="*/ 1613526 h 1921776"/>
              <a:gd name="connsiteX1" fmla="*/ 162953 w 4411053"/>
              <a:gd name="connsiteY1" fmla="*/ 1318088 h 1921776"/>
              <a:gd name="connsiteX2" fmla="*/ 4508 w 4411053"/>
              <a:gd name="connsiteY2" fmla="*/ 445916 h 1921776"/>
              <a:gd name="connsiteX3" fmla="*/ 658134 w 4411053"/>
              <a:gd name="connsiteY3" fmla="*/ 40878 h 1921776"/>
              <a:gd name="connsiteX4" fmla="*/ 3873997 w 4411053"/>
              <a:gd name="connsiteY4" fmla="*/ 97606 h 1921776"/>
              <a:gd name="connsiteX5" fmla="*/ 4395336 w 4411053"/>
              <a:gd name="connsiteY5" fmla="*/ 780835 h 1921776"/>
              <a:gd name="connsiteX6" fmla="*/ 4041269 w 4411053"/>
              <a:gd name="connsiteY6" fmla="*/ 1473137 h 1921776"/>
              <a:gd name="connsiteX7" fmla="*/ 962641 w 4411053"/>
              <a:gd name="connsiteY7" fmla="*/ 1613621 h 1921776"/>
              <a:gd name="connsiteX8" fmla="*/ 551463 w 4411053"/>
              <a:gd name="connsiteY8" fmla="*/ 1921776 h 1921776"/>
              <a:gd name="connsiteX9" fmla="*/ 579832 w 4411053"/>
              <a:gd name="connsiteY9" fmla="*/ 1613526 h 1921776"/>
              <a:gd name="connsiteX0" fmla="*/ 579832 w 4411053"/>
              <a:gd name="connsiteY0" fmla="*/ 1613526 h 1921776"/>
              <a:gd name="connsiteX1" fmla="*/ 162953 w 4411053"/>
              <a:gd name="connsiteY1" fmla="*/ 1318088 h 1921776"/>
              <a:gd name="connsiteX2" fmla="*/ 4508 w 4411053"/>
              <a:gd name="connsiteY2" fmla="*/ 445916 h 1921776"/>
              <a:gd name="connsiteX3" fmla="*/ 658134 w 4411053"/>
              <a:gd name="connsiteY3" fmla="*/ 40878 h 1921776"/>
              <a:gd name="connsiteX4" fmla="*/ 3873997 w 4411053"/>
              <a:gd name="connsiteY4" fmla="*/ 97606 h 1921776"/>
              <a:gd name="connsiteX5" fmla="*/ 4395336 w 4411053"/>
              <a:gd name="connsiteY5" fmla="*/ 780835 h 1921776"/>
              <a:gd name="connsiteX6" fmla="*/ 4041269 w 4411053"/>
              <a:gd name="connsiteY6" fmla="*/ 1473137 h 1921776"/>
              <a:gd name="connsiteX7" fmla="*/ 962641 w 4411053"/>
              <a:gd name="connsiteY7" fmla="*/ 1613621 h 1921776"/>
              <a:gd name="connsiteX8" fmla="*/ 551463 w 4411053"/>
              <a:gd name="connsiteY8" fmla="*/ 1921776 h 1921776"/>
              <a:gd name="connsiteX9" fmla="*/ 579832 w 4411053"/>
              <a:gd name="connsiteY9" fmla="*/ 1613526 h 1921776"/>
              <a:gd name="connsiteX0" fmla="*/ 579832 w 4411053"/>
              <a:gd name="connsiteY0" fmla="*/ 1613526 h 1921776"/>
              <a:gd name="connsiteX1" fmla="*/ 162953 w 4411053"/>
              <a:gd name="connsiteY1" fmla="*/ 1318088 h 1921776"/>
              <a:gd name="connsiteX2" fmla="*/ 4508 w 4411053"/>
              <a:gd name="connsiteY2" fmla="*/ 445916 h 1921776"/>
              <a:gd name="connsiteX3" fmla="*/ 658134 w 4411053"/>
              <a:gd name="connsiteY3" fmla="*/ 40878 h 1921776"/>
              <a:gd name="connsiteX4" fmla="*/ 3873997 w 4411053"/>
              <a:gd name="connsiteY4" fmla="*/ 97606 h 1921776"/>
              <a:gd name="connsiteX5" fmla="*/ 4395336 w 4411053"/>
              <a:gd name="connsiteY5" fmla="*/ 780835 h 1921776"/>
              <a:gd name="connsiteX6" fmla="*/ 4041269 w 4411053"/>
              <a:gd name="connsiteY6" fmla="*/ 1473137 h 1921776"/>
              <a:gd name="connsiteX7" fmla="*/ 962641 w 4411053"/>
              <a:gd name="connsiteY7" fmla="*/ 1613621 h 1921776"/>
              <a:gd name="connsiteX8" fmla="*/ 551463 w 4411053"/>
              <a:gd name="connsiteY8" fmla="*/ 1921776 h 1921776"/>
              <a:gd name="connsiteX9" fmla="*/ 579832 w 4411053"/>
              <a:gd name="connsiteY9" fmla="*/ 1613526 h 1921776"/>
              <a:gd name="connsiteX0" fmla="*/ 579832 w 4410649"/>
              <a:gd name="connsiteY0" fmla="*/ 1629405 h 1937655"/>
              <a:gd name="connsiteX1" fmla="*/ 162953 w 4410649"/>
              <a:gd name="connsiteY1" fmla="*/ 1333967 h 1937655"/>
              <a:gd name="connsiteX2" fmla="*/ 4508 w 4410649"/>
              <a:gd name="connsiteY2" fmla="*/ 461795 h 1937655"/>
              <a:gd name="connsiteX3" fmla="*/ 658134 w 4410649"/>
              <a:gd name="connsiteY3" fmla="*/ 56757 h 1937655"/>
              <a:gd name="connsiteX4" fmla="*/ 3871596 w 4410649"/>
              <a:gd name="connsiteY4" fmla="*/ 83126 h 1937655"/>
              <a:gd name="connsiteX5" fmla="*/ 4395336 w 4410649"/>
              <a:gd name="connsiteY5" fmla="*/ 796714 h 1937655"/>
              <a:gd name="connsiteX6" fmla="*/ 4041269 w 4410649"/>
              <a:gd name="connsiteY6" fmla="*/ 1489016 h 1937655"/>
              <a:gd name="connsiteX7" fmla="*/ 962641 w 4410649"/>
              <a:gd name="connsiteY7" fmla="*/ 1629500 h 1937655"/>
              <a:gd name="connsiteX8" fmla="*/ 551463 w 4410649"/>
              <a:gd name="connsiteY8" fmla="*/ 1937655 h 1937655"/>
              <a:gd name="connsiteX9" fmla="*/ 579832 w 4410649"/>
              <a:gd name="connsiteY9" fmla="*/ 1629405 h 1937655"/>
              <a:gd name="connsiteX0" fmla="*/ 579832 w 4410649"/>
              <a:gd name="connsiteY0" fmla="*/ 1629405 h 1937655"/>
              <a:gd name="connsiteX1" fmla="*/ 162953 w 4410649"/>
              <a:gd name="connsiteY1" fmla="*/ 1333967 h 1937655"/>
              <a:gd name="connsiteX2" fmla="*/ 4508 w 4410649"/>
              <a:gd name="connsiteY2" fmla="*/ 461795 h 1937655"/>
              <a:gd name="connsiteX3" fmla="*/ 658134 w 4410649"/>
              <a:gd name="connsiteY3" fmla="*/ 56757 h 1937655"/>
              <a:gd name="connsiteX4" fmla="*/ 3871596 w 4410649"/>
              <a:gd name="connsiteY4" fmla="*/ 83126 h 1937655"/>
              <a:gd name="connsiteX5" fmla="*/ 4395336 w 4410649"/>
              <a:gd name="connsiteY5" fmla="*/ 796714 h 1937655"/>
              <a:gd name="connsiteX6" fmla="*/ 4041269 w 4410649"/>
              <a:gd name="connsiteY6" fmla="*/ 1489016 h 1937655"/>
              <a:gd name="connsiteX7" fmla="*/ 962641 w 4410649"/>
              <a:gd name="connsiteY7" fmla="*/ 1629500 h 1937655"/>
              <a:gd name="connsiteX8" fmla="*/ 551463 w 4410649"/>
              <a:gd name="connsiteY8" fmla="*/ 1937655 h 1937655"/>
              <a:gd name="connsiteX9" fmla="*/ 579832 w 4410649"/>
              <a:gd name="connsiteY9" fmla="*/ 1629405 h 1937655"/>
              <a:gd name="connsiteX0" fmla="*/ 579832 w 4410649"/>
              <a:gd name="connsiteY0" fmla="*/ 1638498 h 1946748"/>
              <a:gd name="connsiteX1" fmla="*/ 162953 w 4410649"/>
              <a:gd name="connsiteY1" fmla="*/ 1343060 h 1946748"/>
              <a:gd name="connsiteX2" fmla="*/ 4508 w 4410649"/>
              <a:gd name="connsiteY2" fmla="*/ 470888 h 1946748"/>
              <a:gd name="connsiteX3" fmla="*/ 658134 w 4410649"/>
              <a:gd name="connsiteY3" fmla="*/ 65850 h 1946748"/>
              <a:gd name="connsiteX4" fmla="*/ 3871596 w 4410649"/>
              <a:gd name="connsiteY4" fmla="*/ 92219 h 1946748"/>
              <a:gd name="connsiteX5" fmla="*/ 4395336 w 4410649"/>
              <a:gd name="connsiteY5" fmla="*/ 805807 h 1946748"/>
              <a:gd name="connsiteX6" fmla="*/ 4041269 w 4410649"/>
              <a:gd name="connsiteY6" fmla="*/ 1498109 h 1946748"/>
              <a:gd name="connsiteX7" fmla="*/ 962641 w 4410649"/>
              <a:gd name="connsiteY7" fmla="*/ 1638593 h 1946748"/>
              <a:gd name="connsiteX8" fmla="*/ 551463 w 4410649"/>
              <a:gd name="connsiteY8" fmla="*/ 1946748 h 1946748"/>
              <a:gd name="connsiteX9" fmla="*/ 579832 w 4410649"/>
              <a:gd name="connsiteY9" fmla="*/ 1638498 h 1946748"/>
              <a:gd name="connsiteX0" fmla="*/ 579832 w 4410649"/>
              <a:gd name="connsiteY0" fmla="*/ 1638498 h 1972588"/>
              <a:gd name="connsiteX1" fmla="*/ 162953 w 4410649"/>
              <a:gd name="connsiteY1" fmla="*/ 1343060 h 1972588"/>
              <a:gd name="connsiteX2" fmla="*/ 4508 w 4410649"/>
              <a:gd name="connsiteY2" fmla="*/ 470888 h 1972588"/>
              <a:gd name="connsiteX3" fmla="*/ 658134 w 4410649"/>
              <a:gd name="connsiteY3" fmla="*/ 65850 h 1972588"/>
              <a:gd name="connsiteX4" fmla="*/ 3871596 w 4410649"/>
              <a:gd name="connsiteY4" fmla="*/ 92219 h 1972588"/>
              <a:gd name="connsiteX5" fmla="*/ 4395336 w 4410649"/>
              <a:gd name="connsiteY5" fmla="*/ 805807 h 1972588"/>
              <a:gd name="connsiteX6" fmla="*/ 4041269 w 4410649"/>
              <a:gd name="connsiteY6" fmla="*/ 1498109 h 1972588"/>
              <a:gd name="connsiteX7" fmla="*/ 962641 w 4410649"/>
              <a:gd name="connsiteY7" fmla="*/ 1638593 h 1972588"/>
              <a:gd name="connsiteX8" fmla="*/ 773590 w 4410649"/>
              <a:gd name="connsiteY8" fmla="*/ 1972588 h 1972588"/>
              <a:gd name="connsiteX9" fmla="*/ 579832 w 4410649"/>
              <a:gd name="connsiteY9" fmla="*/ 1638498 h 1972588"/>
              <a:gd name="connsiteX0" fmla="*/ 579832 w 4410649"/>
              <a:gd name="connsiteY0" fmla="*/ 1638498 h 1972588"/>
              <a:gd name="connsiteX1" fmla="*/ 162953 w 4410649"/>
              <a:gd name="connsiteY1" fmla="*/ 1343060 h 1972588"/>
              <a:gd name="connsiteX2" fmla="*/ 4508 w 4410649"/>
              <a:gd name="connsiteY2" fmla="*/ 470888 h 1972588"/>
              <a:gd name="connsiteX3" fmla="*/ 658134 w 4410649"/>
              <a:gd name="connsiteY3" fmla="*/ 65850 h 1972588"/>
              <a:gd name="connsiteX4" fmla="*/ 3871596 w 4410649"/>
              <a:gd name="connsiteY4" fmla="*/ 92219 h 1972588"/>
              <a:gd name="connsiteX5" fmla="*/ 4395336 w 4410649"/>
              <a:gd name="connsiteY5" fmla="*/ 805807 h 1972588"/>
              <a:gd name="connsiteX6" fmla="*/ 4041269 w 4410649"/>
              <a:gd name="connsiteY6" fmla="*/ 1498109 h 1972588"/>
              <a:gd name="connsiteX7" fmla="*/ 962641 w 4410649"/>
              <a:gd name="connsiteY7" fmla="*/ 1638593 h 1972588"/>
              <a:gd name="connsiteX8" fmla="*/ 773590 w 4410649"/>
              <a:gd name="connsiteY8" fmla="*/ 1972588 h 1972588"/>
              <a:gd name="connsiteX9" fmla="*/ 579832 w 4410649"/>
              <a:gd name="connsiteY9" fmla="*/ 1638498 h 1972588"/>
              <a:gd name="connsiteX0" fmla="*/ 579832 w 4410649"/>
              <a:gd name="connsiteY0" fmla="*/ 1638498 h 1972588"/>
              <a:gd name="connsiteX1" fmla="*/ 162953 w 4410649"/>
              <a:gd name="connsiteY1" fmla="*/ 1343060 h 1972588"/>
              <a:gd name="connsiteX2" fmla="*/ 4508 w 4410649"/>
              <a:gd name="connsiteY2" fmla="*/ 470888 h 1972588"/>
              <a:gd name="connsiteX3" fmla="*/ 658134 w 4410649"/>
              <a:gd name="connsiteY3" fmla="*/ 65850 h 1972588"/>
              <a:gd name="connsiteX4" fmla="*/ 3871596 w 4410649"/>
              <a:gd name="connsiteY4" fmla="*/ 92219 h 1972588"/>
              <a:gd name="connsiteX5" fmla="*/ 4395336 w 4410649"/>
              <a:gd name="connsiteY5" fmla="*/ 805807 h 1972588"/>
              <a:gd name="connsiteX6" fmla="*/ 4041269 w 4410649"/>
              <a:gd name="connsiteY6" fmla="*/ 1498109 h 1972588"/>
              <a:gd name="connsiteX7" fmla="*/ 962641 w 4410649"/>
              <a:gd name="connsiteY7" fmla="*/ 1638593 h 1972588"/>
              <a:gd name="connsiteX8" fmla="*/ 773590 w 4410649"/>
              <a:gd name="connsiteY8" fmla="*/ 1972588 h 1972588"/>
              <a:gd name="connsiteX9" fmla="*/ 579832 w 4410649"/>
              <a:gd name="connsiteY9" fmla="*/ 1638498 h 1972588"/>
              <a:gd name="connsiteX0" fmla="*/ 579832 w 4410649"/>
              <a:gd name="connsiteY0" fmla="*/ 1638498 h 1966993"/>
              <a:gd name="connsiteX1" fmla="*/ 162953 w 4410649"/>
              <a:gd name="connsiteY1" fmla="*/ 1343060 h 1966993"/>
              <a:gd name="connsiteX2" fmla="*/ 4508 w 4410649"/>
              <a:gd name="connsiteY2" fmla="*/ 470888 h 1966993"/>
              <a:gd name="connsiteX3" fmla="*/ 658134 w 4410649"/>
              <a:gd name="connsiteY3" fmla="*/ 65850 h 1966993"/>
              <a:gd name="connsiteX4" fmla="*/ 3871596 w 4410649"/>
              <a:gd name="connsiteY4" fmla="*/ 92219 h 1966993"/>
              <a:gd name="connsiteX5" fmla="*/ 4395336 w 4410649"/>
              <a:gd name="connsiteY5" fmla="*/ 805807 h 1966993"/>
              <a:gd name="connsiteX6" fmla="*/ 4041269 w 4410649"/>
              <a:gd name="connsiteY6" fmla="*/ 1498109 h 1966993"/>
              <a:gd name="connsiteX7" fmla="*/ 962641 w 4410649"/>
              <a:gd name="connsiteY7" fmla="*/ 1638593 h 1966993"/>
              <a:gd name="connsiteX8" fmla="*/ 853844 w 4410649"/>
              <a:gd name="connsiteY8" fmla="*/ 1966993 h 1966993"/>
              <a:gd name="connsiteX9" fmla="*/ 579832 w 4410649"/>
              <a:gd name="connsiteY9" fmla="*/ 1638498 h 1966993"/>
              <a:gd name="connsiteX0" fmla="*/ 579832 w 4410649"/>
              <a:gd name="connsiteY0" fmla="*/ 1638498 h 1966993"/>
              <a:gd name="connsiteX1" fmla="*/ 162953 w 4410649"/>
              <a:gd name="connsiteY1" fmla="*/ 1343060 h 1966993"/>
              <a:gd name="connsiteX2" fmla="*/ 4508 w 4410649"/>
              <a:gd name="connsiteY2" fmla="*/ 470888 h 1966993"/>
              <a:gd name="connsiteX3" fmla="*/ 658134 w 4410649"/>
              <a:gd name="connsiteY3" fmla="*/ 65850 h 1966993"/>
              <a:gd name="connsiteX4" fmla="*/ 3871596 w 4410649"/>
              <a:gd name="connsiteY4" fmla="*/ 92219 h 1966993"/>
              <a:gd name="connsiteX5" fmla="*/ 4395336 w 4410649"/>
              <a:gd name="connsiteY5" fmla="*/ 805807 h 1966993"/>
              <a:gd name="connsiteX6" fmla="*/ 4041269 w 4410649"/>
              <a:gd name="connsiteY6" fmla="*/ 1498109 h 1966993"/>
              <a:gd name="connsiteX7" fmla="*/ 962641 w 4410649"/>
              <a:gd name="connsiteY7" fmla="*/ 1638593 h 1966993"/>
              <a:gd name="connsiteX8" fmla="*/ 853844 w 4410649"/>
              <a:gd name="connsiteY8" fmla="*/ 1966993 h 1966993"/>
              <a:gd name="connsiteX9" fmla="*/ 579832 w 4410649"/>
              <a:gd name="connsiteY9" fmla="*/ 1638498 h 1966993"/>
              <a:gd name="connsiteX0" fmla="*/ 579832 w 4410649"/>
              <a:gd name="connsiteY0" fmla="*/ 1638498 h 1966993"/>
              <a:gd name="connsiteX1" fmla="*/ 162953 w 4410649"/>
              <a:gd name="connsiteY1" fmla="*/ 1343060 h 1966993"/>
              <a:gd name="connsiteX2" fmla="*/ 4508 w 4410649"/>
              <a:gd name="connsiteY2" fmla="*/ 470888 h 1966993"/>
              <a:gd name="connsiteX3" fmla="*/ 658134 w 4410649"/>
              <a:gd name="connsiteY3" fmla="*/ 65850 h 1966993"/>
              <a:gd name="connsiteX4" fmla="*/ 3871596 w 4410649"/>
              <a:gd name="connsiteY4" fmla="*/ 92219 h 1966993"/>
              <a:gd name="connsiteX5" fmla="*/ 4395336 w 4410649"/>
              <a:gd name="connsiteY5" fmla="*/ 805807 h 1966993"/>
              <a:gd name="connsiteX6" fmla="*/ 4041269 w 4410649"/>
              <a:gd name="connsiteY6" fmla="*/ 1498109 h 1966993"/>
              <a:gd name="connsiteX7" fmla="*/ 962641 w 4410649"/>
              <a:gd name="connsiteY7" fmla="*/ 1638593 h 1966993"/>
              <a:gd name="connsiteX8" fmla="*/ 853844 w 4410649"/>
              <a:gd name="connsiteY8" fmla="*/ 1966993 h 1966993"/>
              <a:gd name="connsiteX9" fmla="*/ 579832 w 4410649"/>
              <a:gd name="connsiteY9" fmla="*/ 1638498 h 1966993"/>
              <a:gd name="connsiteX0" fmla="*/ 579832 w 4428152"/>
              <a:gd name="connsiteY0" fmla="*/ 1638498 h 1966993"/>
              <a:gd name="connsiteX1" fmla="*/ 162953 w 4428152"/>
              <a:gd name="connsiteY1" fmla="*/ 1343060 h 1966993"/>
              <a:gd name="connsiteX2" fmla="*/ 4508 w 4428152"/>
              <a:gd name="connsiteY2" fmla="*/ 470888 h 1966993"/>
              <a:gd name="connsiteX3" fmla="*/ 658134 w 4428152"/>
              <a:gd name="connsiteY3" fmla="*/ 65850 h 1966993"/>
              <a:gd name="connsiteX4" fmla="*/ 3871596 w 4428152"/>
              <a:gd name="connsiteY4" fmla="*/ 92219 h 1966993"/>
              <a:gd name="connsiteX5" fmla="*/ 4395336 w 4428152"/>
              <a:gd name="connsiteY5" fmla="*/ 805807 h 1966993"/>
              <a:gd name="connsiteX6" fmla="*/ 4041269 w 4428152"/>
              <a:gd name="connsiteY6" fmla="*/ 1498109 h 1966993"/>
              <a:gd name="connsiteX7" fmla="*/ 911570 w 4428152"/>
              <a:gd name="connsiteY7" fmla="*/ 1642154 h 1966993"/>
              <a:gd name="connsiteX8" fmla="*/ 853844 w 4428152"/>
              <a:gd name="connsiteY8" fmla="*/ 1966993 h 1966993"/>
              <a:gd name="connsiteX9" fmla="*/ 579832 w 4428152"/>
              <a:gd name="connsiteY9" fmla="*/ 1638498 h 1966993"/>
              <a:gd name="connsiteX0" fmla="*/ 579832 w 4428152"/>
              <a:gd name="connsiteY0" fmla="*/ 1638498 h 1962415"/>
              <a:gd name="connsiteX1" fmla="*/ 162953 w 4428152"/>
              <a:gd name="connsiteY1" fmla="*/ 1343060 h 1962415"/>
              <a:gd name="connsiteX2" fmla="*/ 4508 w 4428152"/>
              <a:gd name="connsiteY2" fmla="*/ 470888 h 1962415"/>
              <a:gd name="connsiteX3" fmla="*/ 658134 w 4428152"/>
              <a:gd name="connsiteY3" fmla="*/ 65850 h 1962415"/>
              <a:gd name="connsiteX4" fmla="*/ 3871596 w 4428152"/>
              <a:gd name="connsiteY4" fmla="*/ 92219 h 1962415"/>
              <a:gd name="connsiteX5" fmla="*/ 4395336 w 4428152"/>
              <a:gd name="connsiteY5" fmla="*/ 805807 h 1962415"/>
              <a:gd name="connsiteX6" fmla="*/ 4041269 w 4428152"/>
              <a:gd name="connsiteY6" fmla="*/ 1498109 h 1962415"/>
              <a:gd name="connsiteX7" fmla="*/ 911570 w 4428152"/>
              <a:gd name="connsiteY7" fmla="*/ 1642154 h 1962415"/>
              <a:gd name="connsiteX8" fmla="*/ 919506 w 4428152"/>
              <a:gd name="connsiteY8" fmla="*/ 1962415 h 1962415"/>
              <a:gd name="connsiteX9" fmla="*/ 579832 w 4428152"/>
              <a:gd name="connsiteY9" fmla="*/ 1638498 h 1962415"/>
              <a:gd name="connsiteX0" fmla="*/ 579832 w 4428152"/>
              <a:gd name="connsiteY0" fmla="*/ 1638498 h 1962415"/>
              <a:gd name="connsiteX1" fmla="*/ 162953 w 4428152"/>
              <a:gd name="connsiteY1" fmla="*/ 1343060 h 1962415"/>
              <a:gd name="connsiteX2" fmla="*/ 4508 w 4428152"/>
              <a:gd name="connsiteY2" fmla="*/ 470888 h 1962415"/>
              <a:gd name="connsiteX3" fmla="*/ 658134 w 4428152"/>
              <a:gd name="connsiteY3" fmla="*/ 65850 h 1962415"/>
              <a:gd name="connsiteX4" fmla="*/ 3871596 w 4428152"/>
              <a:gd name="connsiteY4" fmla="*/ 92219 h 1962415"/>
              <a:gd name="connsiteX5" fmla="*/ 4395336 w 4428152"/>
              <a:gd name="connsiteY5" fmla="*/ 805807 h 1962415"/>
              <a:gd name="connsiteX6" fmla="*/ 4041269 w 4428152"/>
              <a:gd name="connsiteY6" fmla="*/ 1498109 h 1962415"/>
              <a:gd name="connsiteX7" fmla="*/ 911570 w 4428152"/>
              <a:gd name="connsiteY7" fmla="*/ 1642154 h 1962415"/>
              <a:gd name="connsiteX8" fmla="*/ 919506 w 4428152"/>
              <a:gd name="connsiteY8" fmla="*/ 1962415 h 1962415"/>
              <a:gd name="connsiteX9" fmla="*/ 579832 w 4428152"/>
              <a:gd name="connsiteY9" fmla="*/ 1638498 h 1962415"/>
              <a:gd name="connsiteX0" fmla="*/ 579832 w 4428152"/>
              <a:gd name="connsiteY0" fmla="*/ 1638498 h 1962415"/>
              <a:gd name="connsiteX1" fmla="*/ 162953 w 4428152"/>
              <a:gd name="connsiteY1" fmla="*/ 1343060 h 1962415"/>
              <a:gd name="connsiteX2" fmla="*/ 4508 w 4428152"/>
              <a:gd name="connsiteY2" fmla="*/ 470888 h 1962415"/>
              <a:gd name="connsiteX3" fmla="*/ 658134 w 4428152"/>
              <a:gd name="connsiteY3" fmla="*/ 65850 h 1962415"/>
              <a:gd name="connsiteX4" fmla="*/ 3871596 w 4428152"/>
              <a:gd name="connsiteY4" fmla="*/ 92219 h 1962415"/>
              <a:gd name="connsiteX5" fmla="*/ 4395336 w 4428152"/>
              <a:gd name="connsiteY5" fmla="*/ 805807 h 1962415"/>
              <a:gd name="connsiteX6" fmla="*/ 4041269 w 4428152"/>
              <a:gd name="connsiteY6" fmla="*/ 1498109 h 1962415"/>
              <a:gd name="connsiteX7" fmla="*/ 911570 w 4428152"/>
              <a:gd name="connsiteY7" fmla="*/ 1642154 h 1962415"/>
              <a:gd name="connsiteX8" fmla="*/ 919506 w 4428152"/>
              <a:gd name="connsiteY8" fmla="*/ 1962415 h 1962415"/>
              <a:gd name="connsiteX9" fmla="*/ 579832 w 4428152"/>
              <a:gd name="connsiteY9" fmla="*/ 1638498 h 1962415"/>
              <a:gd name="connsiteX0" fmla="*/ 579832 w 4410649"/>
              <a:gd name="connsiteY0" fmla="*/ 1638498 h 1962415"/>
              <a:gd name="connsiteX1" fmla="*/ 162953 w 4410649"/>
              <a:gd name="connsiteY1" fmla="*/ 1343060 h 1962415"/>
              <a:gd name="connsiteX2" fmla="*/ 4508 w 4410649"/>
              <a:gd name="connsiteY2" fmla="*/ 470888 h 1962415"/>
              <a:gd name="connsiteX3" fmla="*/ 658134 w 4410649"/>
              <a:gd name="connsiteY3" fmla="*/ 65850 h 1962415"/>
              <a:gd name="connsiteX4" fmla="*/ 3871596 w 4410649"/>
              <a:gd name="connsiteY4" fmla="*/ 92219 h 1962415"/>
              <a:gd name="connsiteX5" fmla="*/ 4395336 w 4410649"/>
              <a:gd name="connsiteY5" fmla="*/ 805807 h 1962415"/>
              <a:gd name="connsiteX6" fmla="*/ 4041269 w 4410649"/>
              <a:gd name="connsiteY6" fmla="*/ 1498109 h 1962415"/>
              <a:gd name="connsiteX7" fmla="*/ 911570 w 4410649"/>
              <a:gd name="connsiteY7" fmla="*/ 1642154 h 1962415"/>
              <a:gd name="connsiteX8" fmla="*/ 919506 w 4410649"/>
              <a:gd name="connsiteY8" fmla="*/ 1962415 h 1962415"/>
              <a:gd name="connsiteX9" fmla="*/ 579832 w 4410649"/>
              <a:gd name="connsiteY9" fmla="*/ 1638498 h 1962415"/>
              <a:gd name="connsiteX0" fmla="*/ 579832 w 4410649"/>
              <a:gd name="connsiteY0" fmla="*/ 1638498 h 1962415"/>
              <a:gd name="connsiteX1" fmla="*/ 162953 w 4410649"/>
              <a:gd name="connsiteY1" fmla="*/ 1343060 h 1962415"/>
              <a:gd name="connsiteX2" fmla="*/ 4508 w 4410649"/>
              <a:gd name="connsiteY2" fmla="*/ 470888 h 1962415"/>
              <a:gd name="connsiteX3" fmla="*/ 658134 w 4410649"/>
              <a:gd name="connsiteY3" fmla="*/ 65850 h 1962415"/>
              <a:gd name="connsiteX4" fmla="*/ 3871596 w 4410649"/>
              <a:gd name="connsiteY4" fmla="*/ 92219 h 1962415"/>
              <a:gd name="connsiteX5" fmla="*/ 4395336 w 4410649"/>
              <a:gd name="connsiteY5" fmla="*/ 805807 h 1962415"/>
              <a:gd name="connsiteX6" fmla="*/ 4041269 w 4410649"/>
              <a:gd name="connsiteY6" fmla="*/ 1498109 h 1962415"/>
              <a:gd name="connsiteX7" fmla="*/ 911570 w 4410649"/>
              <a:gd name="connsiteY7" fmla="*/ 1642154 h 1962415"/>
              <a:gd name="connsiteX8" fmla="*/ 919506 w 4410649"/>
              <a:gd name="connsiteY8" fmla="*/ 1962415 h 1962415"/>
              <a:gd name="connsiteX9" fmla="*/ 579832 w 4410649"/>
              <a:gd name="connsiteY9" fmla="*/ 1638498 h 1962415"/>
              <a:gd name="connsiteX0" fmla="*/ 579832 w 4403897"/>
              <a:gd name="connsiteY0" fmla="*/ 1638498 h 1962415"/>
              <a:gd name="connsiteX1" fmla="*/ 162953 w 4403897"/>
              <a:gd name="connsiteY1" fmla="*/ 1343060 h 1962415"/>
              <a:gd name="connsiteX2" fmla="*/ 4508 w 4403897"/>
              <a:gd name="connsiteY2" fmla="*/ 470888 h 1962415"/>
              <a:gd name="connsiteX3" fmla="*/ 658134 w 4403897"/>
              <a:gd name="connsiteY3" fmla="*/ 65850 h 1962415"/>
              <a:gd name="connsiteX4" fmla="*/ 3871596 w 4403897"/>
              <a:gd name="connsiteY4" fmla="*/ 92219 h 1962415"/>
              <a:gd name="connsiteX5" fmla="*/ 4395336 w 4403897"/>
              <a:gd name="connsiteY5" fmla="*/ 805807 h 1962415"/>
              <a:gd name="connsiteX6" fmla="*/ 4041269 w 4403897"/>
              <a:gd name="connsiteY6" fmla="*/ 1498109 h 1962415"/>
              <a:gd name="connsiteX7" fmla="*/ 911570 w 4403897"/>
              <a:gd name="connsiteY7" fmla="*/ 1642154 h 1962415"/>
              <a:gd name="connsiteX8" fmla="*/ 919506 w 4403897"/>
              <a:gd name="connsiteY8" fmla="*/ 1962415 h 1962415"/>
              <a:gd name="connsiteX9" fmla="*/ 579832 w 4403897"/>
              <a:gd name="connsiteY9" fmla="*/ 1638498 h 1962415"/>
              <a:gd name="connsiteX0" fmla="*/ 579832 w 4403170"/>
              <a:gd name="connsiteY0" fmla="*/ 1670336 h 1994253"/>
              <a:gd name="connsiteX1" fmla="*/ 162953 w 4403170"/>
              <a:gd name="connsiteY1" fmla="*/ 1374898 h 1994253"/>
              <a:gd name="connsiteX2" fmla="*/ 4508 w 4403170"/>
              <a:gd name="connsiteY2" fmla="*/ 502726 h 1994253"/>
              <a:gd name="connsiteX3" fmla="*/ 658134 w 4403170"/>
              <a:gd name="connsiteY3" fmla="*/ 97688 h 1994253"/>
              <a:gd name="connsiteX4" fmla="*/ 3866720 w 4403170"/>
              <a:gd name="connsiteY4" fmla="*/ 62409 h 1994253"/>
              <a:gd name="connsiteX5" fmla="*/ 4395336 w 4403170"/>
              <a:gd name="connsiteY5" fmla="*/ 837645 h 1994253"/>
              <a:gd name="connsiteX6" fmla="*/ 4041269 w 4403170"/>
              <a:gd name="connsiteY6" fmla="*/ 1529947 h 1994253"/>
              <a:gd name="connsiteX7" fmla="*/ 911570 w 4403170"/>
              <a:gd name="connsiteY7" fmla="*/ 1673992 h 1994253"/>
              <a:gd name="connsiteX8" fmla="*/ 919506 w 4403170"/>
              <a:gd name="connsiteY8" fmla="*/ 1994253 h 1994253"/>
              <a:gd name="connsiteX9" fmla="*/ 579832 w 4403170"/>
              <a:gd name="connsiteY9" fmla="*/ 1670336 h 1994253"/>
              <a:gd name="connsiteX0" fmla="*/ 579832 w 4403170"/>
              <a:gd name="connsiteY0" fmla="*/ 1670336 h 1994253"/>
              <a:gd name="connsiteX1" fmla="*/ 162953 w 4403170"/>
              <a:gd name="connsiteY1" fmla="*/ 1374898 h 1994253"/>
              <a:gd name="connsiteX2" fmla="*/ 4508 w 4403170"/>
              <a:gd name="connsiteY2" fmla="*/ 502726 h 1994253"/>
              <a:gd name="connsiteX3" fmla="*/ 658134 w 4403170"/>
              <a:gd name="connsiteY3" fmla="*/ 97688 h 1994253"/>
              <a:gd name="connsiteX4" fmla="*/ 3866720 w 4403170"/>
              <a:gd name="connsiteY4" fmla="*/ 62409 h 1994253"/>
              <a:gd name="connsiteX5" fmla="*/ 4395336 w 4403170"/>
              <a:gd name="connsiteY5" fmla="*/ 837645 h 1994253"/>
              <a:gd name="connsiteX6" fmla="*/ 3867252 w 4403170"/>
              <a:gd name="connsiteY6" fmla="*/ 1555855 h 1994253"/>
              <a:gd name="connsiteX7" fmla="*/ 911570 w 4403170"/>
              <a:gd name="connsiteY7" fmla="*/ 1673992 h 1994253"/>
              <a:gd name="connsiteX8" fmla="*/ 919506 w 4403170"/>
              <a:gd name="connsiteY8" fmla="*/ 1994253 h 1994253"/>
              <a:gd name="connsiteX9" fmla="*/ 579832 w 4403170"/>
              <a:gd name="connsiteY9" fmla="*/ 1670336 h 1994253"/>
              <a:gd name="connsiteX0" fmla="*/ 579832 w 4403170"/>
              <a:gd name="connsiteY0" fmla="*/ 1670336 h 1994253"/>
              <a:gd name="connsiteX1" fmla="*/ 162953 w 4403170"/>
              <a:gd name="connsiteY1" fmla="*/ 1374898 h 1994253"/>
              <a:gd name="connsiteX2" fmla="*/ 4508 w 4403170"/>
              <a:gd name="connsiteY2" fmla="*/ 502726 h 1994253"/>
              <a:gd name="connsiteX3" fmla="*/ 658134 w 4403170"/>
              <a:gd name="connsiteY3" fmla="*/ 97688 h 1994253"/>
              <a:gd name="connsiteX4" fmla="*/ 3866720 w 4403170"/>
              <a:gd name="connsiteY4" fmla="*/ 62409 h 1994253"/>
              <a:gd name="connsiteX5" fmla="*/ 4395336 w 4403170"/>
              <a:gd name="connsiteY5" fmla="*/ 837645 h 1994253"/>
              <a:gd name="connsiteX6" fmla="*/ 3864291 w 4403170"/>
              <a:gd name="connsiteY6" fmla="*/ 1611163 h 1994253"/>
              <a:gd name="connsiteX7" fmla="*/ 911570 w 4403170"/>
              <a:gd name="connsiteY7" fmla="*/ 1673992 h 1994253"/>
              <a:gd name="connsiteX8" fmla="*/ 919506 w 4403170"/>
              <a:gd name="connsiteY8" fmla="*/ 1994253 h 1994253"/>
              <a:gd name="connsiteX9" fmla="*/ 579832 w 4403170"/>
              <a:gd name="connsiteY9" fmla="*/ 1670336 h 1994253"/>
              <a:gd name="connsiteX0" fmla="*/ 579832 w 4403170"/>
              <a:gd name="connsiteY0" fmla="*/ 1670336 h 1994253"/>
              <a:gd name="connsiteX1" fmla="*/ 162953 w 4403170"/>
              <a:gd name="connsiteY1" fmla="*/ 1374898 h 1994253"/>
              <a:gd name="connsiteX2" fmla="*/ 4508 w 4403170"/>
              <a:gd name="connsiteY2" fmla="*/ 502726 h 1994253"/>
              <a:gd name="connsiteX3" fmla="*/ 658134 w 4403170"/>
              <a:gd name="connsiteY3" fmla="*/ 97688 h 1994253"/>
              <a:gd name="connsiteX4" fmla="*/ 3866720 w 4403170"/>
              <a:gd name="connsiteY4" fmla="*/ 62409 h 1994253"/>
              <a:gd name="connsiteX5" fmla="*/ 4395336 w 4403170"/>
              <a:gd name="connsiteY5" fmla="*/ 837645 h 1994253"/>
              <a:gd name="connsiteX6" fmla="*/ 3860788 w 4403170"/>
              <a:gd name="connsiteY6" fmla="*/ 1659621 h 1994253"/>
              <a:gd name="connsiteX7" fmla="*/ 911570 w 4403170"/>
              <a:gd name="connsiteY7" fmla="*/ 1673992 h 1994253"/>
              <a:gd name="connsiteX8" fmla="*/ 919506 w 4403170"/>
              <a:gd name="connsiteY8" fmla="*/ 1994253 h 1994253"/>
              <a:gd name="connsiteX9" fmla="*/ 579832 w 4403170"/>
              <a:gd name="connsiteY9" fmla="*/ 1670336 h 1994253"/>
              <a:gd name="connsiteX0" fmla="*/ 579832 w 4403170"/>
              <a:gd name="connsiteY0" fmla="*/ 1670336 h 1994253"/>
              <a:gd name="connsiteX1" fmla="*/ 162953 w 4403170"/>
              <a:gd name="connsiteY1" fmla="*/ 1374898 h 1994253"/>
              <a:gd name="connsiteX2" fmla="*/ 4508 w 4403170"/>
              <a:gd name="connsiteY2" fmla="*/ 502726 h 1994253"/>
              <a:gd name="connsiteX3" fmla="*/ 658134 w 4403170"/>
              <a:gd name="connsiteY3" fmla="*/ 97688 h 1994253"/>
              <a:gd name="connsiteX4" fmla="*/ 3866720 w 4403170"/>
              <a:gd name="connsiteY4" fmla="*/ 62409 h 1994253"/>
              <a:gd name="connsiteX5" fmla="*/ 4395336 w 4403170"/>
              <a:gd name="connsiteY5" fmla="*/ 837645 h 1994253"/>
              <a:gd name="connsiteX6" fmla="*/ 3860788 w 4403170"/>
              <a:gd name="connsiteY6" fmla="*/ 1659621 h 1994253"/>
              <a:gd name="connsiteX7" fmla="*/ 911570 w 4403170"/>
              <a:gd name="connsiteY7" fmla="*/ 1673992 h 1994253"/>
              <a:gd name="connsiteX8" fmla="*/ 919506 w 4403170"/>
              <a:gd name="connsiteY8" fmla="*/ 1994253 h 1994253"/>
              <a:gd name="connsiteX9" fmla="*/ 579832 w 4403170"/>
              <a:gd name="connsiteY9" fmla="*/ 1670336 h 1994253"/>
              <a:gd name="connsiteX0" fmla="*/ 534162 w 4402901"/>
              <a:gd name="connsiteY0" fmla="*/ 1652839 h 1994253"/>
              <a:gd name="connsiteX1" fmla="*/ 162684 w 4402901"/>
              <a:gd name="connsiteY1" fmla="*/ 1374898 h 1994253"/>
              <a:gd name="connsiteX2" fmla="*/ 4239 w 4402901"/>
              <a:gd name="connsiteY2" fmla="*/ 502726 h 1994253"/>
              <a:gd name="connsiteX3" fmla="*/ 657865 w 4402901"/>
              <a:gd name="connsiteY3" fmla="*/ 97688 h 1994253"/>
              <a:gd name="connsiteX4" fmla="*/ 3866451 w 4402901"/>
              <a:gd name="connsiteY4" fmla="*/ 62409 h 1994253"/>
              <a:gd name="connsiteX5" fmla="*/ 4395067 w 4402901"/>
              <a:gd name="connsiteY5" fmla="*/ 837645 h 1994253"/>
              <a:gd name="connsiteX6" fmla="*/ 3860519 w 4402901"/>
              <a:gd name="connsiteY6" fmla="*/ 1659621 h 1994253"/>
              <a:gd name="connsiteX7" fmla="*/ 911301 w 4402901"/>
              <a:gd name="connsiteY7" fmla="*/ 1673992 h 1994253"/>
              <a:gd name="connsiteX8" fmla="*/ 919237 w 4402901"/>
              <a:gd name="connsiteY8" fmla="*/ 1994253 h 1994253"/>
              <a:gd name="connsiteX9" fmla="*/ 534162 w 4402901"/>
              <a:gd name="connsiteY9" fmla="*/ 1652839 h 1994253"/>
              <a:gd name="connsiteX0" fmla="*/ 556735 w 4425474"/>
              <a:gd name="connsiteY0" fmla="*/ 1652839 h 1994253"/>
              <a:gd name="connsiteX1" fmla="*/ 167956 w 4425474"/>
              <a:gd name="connsiteY1" fmla="*/ 1341666 h 1994253"/>
              <a:gd name="connsiteX2" fmla="*/ 26812 w 4425474"/>
              <a:gd name="connsiteY2" fmla="*/ 502726 h 1994253"/>
              <a:gd name="connsiteX3" fmla="*/ 680438 w 4425474"/>
              <a:gd name="connsiteY3" fmla="*/ 97688 h 1994253"/>
              <a:gd name="connsiteX4" fmla="*/ 3889024 w 4425474"/>
              <a:gd name="connsiteY4" fmla="*/ 62409 h 1994253"/>
              <a:gd name="connsiteX5" fmla="*/ 4417640 w 4425474"/>
              <a:gd name="connsiteY5" fmla="*/ 837645 h 1994253"/>
              <a:gd name="connsiteX6" fmla="*/ 3883092 w 4425474"/>
              <a:gd name="connsiteY6" fmla="*/ 1659621 h 1994253"/>
              <a:gd name="connsiteX7" fmla="*/ 933874 w 4425474"/>
              <a:gd name="connsiteY7" fmla="*/ 1673992 h 1994253"/>
              <a:gd name="connsiteX8" fmla="*/ 941810 w 4425474"/>
              <a:gd name="connsiteY8" fmla="*/ 1994253 h 1994253"/>
              <a:gd name="connsiteX9" fmla="*/ 556735 w 4425474"/>
              <a:gd name="connsiteY9" fmla="*/ 1652839 h 1994253"/>
              <a:gd name="connsiteX0" fmla="*/ 556735 w 4425474"/>
              <a:gd name="connsiteY0" fmla="*/ 1652839 h 1994253"/>
              <a:gd name="connsiteX1" fmla="*/ 167956 w 4425474"/>
              <a:gd name="connsiteY1" fmla="*/ 1341666 h 1994253"/>
              <a:gd name="connsiteX2" fmla="*/ 26812 w 4425474"/>
              <a:gd name="connsiteY2" fmla="*/ 502726 h 1994253"/>
              <a:gd name="connsiteX3" fmla="*/ 680438 w 4425474"/>
              <a:gd name="connsiteY3" fmla="*/ 97688 h 1994253"/>
              <a:gd name="connsiteX4" fmla="*/ 3889024 w 4425474"/>
              <a:gd name="connsiteY4" fmla="*/ 62409 h 1994253"/>
              <a:gd name="connsiteX5" fmla="*/ 4417640 w 4425474"/>
              <a:gd name="connsiteY5" fmla="*/ 837645 h 1994253"/>
              <a:gd name="connsiteX6" fmla="*/ 3883092 w 4425474"/>
              <a:gd name="connsiteY6" fmla="*/ 1659621 h 1994253"/>
              <a:gd name="connsiteX7" fmla="*/ 933874 w 4425474"/>
              <a:gd name="connsiteY7" fmla="*/ 1673992 h 1994253"/>
              <a:gd name="connsiteX8" fmla="*/ 941810 w 4425474"/>
              <a:gd name="connsiteY8" fmla="*/ 1994253 h 1994253"/>
              <a:gd name="connsiteX9" fmla="*/ 556735 w 4425474"/>
              <a:gd name="connsiteY9" fmla="*/ 1652839 h 1994253"/>
              <a:gd name="connsiteX0" fmla="*/ 556735 w 4425474"/>
              <a:gd name="connsiteY0" fmla="*/ 1654095 h 1995509"/>
              <a:gd name="connsiteX1" fmla="*/ 167956 w 4425474"/>
              <a:gd name="connsiteY1" fmla="*/ 1342922 h 1995509"/>
              <a:gd name="connsiteX2" fmla="*/ 26812 w 4425474"/>
              <a:gd name="connsiteY2" fmla="*/ 503982 h 1995509"/>
              <a:gd name="connsiteX3" fmla="*/ 680438 w 4425474"/>
              <a:gd name="connsiteY3" fmla="*/ 98944 h 1995509"/>
              <a:gd name="connsiteX4" fmla="*/ 3889024 w 4425474"/>
              <a:gd name="connsiteY4" fmla="*/ 63665 h 1995509"/>
              <a:gd name="connsiteX5" fmla="*/ 4417640 w 4425474"/>
              <a:gd name="connsiteY5" fmla="*/ 838901 h 1995509"/>
              <a:gd name="connsiteX6" fmla="*/ 3883092 w 4425474"/>
              <a:gd name="connsiteY6" fmla="*/ 1660877 h 1995509"/>
              <a:gd name="connsiteX7" fmla="*/ 933874 w 4425474"/>
              <a:gd name="connsiteY7" fmla="*/ 1675248 h 1995509"/>
              <a:gd name="connsiteX8" fmla="*/ 941810 w 4425474"/>
              <a:gd name="connsiteY8" fmla="*/ 1995509 h 1995509"/>
              <a:gd name="connsiteX9" fmla="*/ 556735 w 4425474"/>
              <a:gd name="connsiteY9" fmla="*/ 1654095 h 1995509"/>
              <a:gd name="connsiteX0" fmla="*/ 556735 w 4425474"/>
              <a:gd name="connsiteY0" fmla="*/ 1655129 h 1996543"/>
              <a:gd name="connsiteX1" fmla="*/ 167956 w 4425474"/>
              <a:gd name="connsiteY1" fmla="*/ 1343956 h 1996543"/>
              <a:gd name="connsiteX2" fmla="*/ 26812 w 4425474"/>
              <a:gd name="connsiteY2" fmla="*/ 505016 h 1996543"/>
              <a:gd name="connsiteX3" fmla="*/ 680438 w 4425474"/>
              <a:gd name="connsiteY3" fmla="*/ 99978 h 1996543"/>
              <a:gd name="connsiteX4" fmla="*/ 3889024 w 4425474"/>
              <a:gd name="connsiteY4" fmla="*/ 64699 h 1996543"/>
              <a:gd name="connsiteX5" fmla="*/ 4417640 w 4425474"/>
              <a:gd name="connsiteY5" fmla="*/ 839935 h 1996543"/>
              <a:gd name="connsiteX6" fmla="*/ 3883092 w 4425474"/>
              <a:gd name="connsiteY6" fmla="*/ 1661911 h 1996543"/>
              <a:gd name="connsiteX7" fmla="*/ 933874 w 4425474"/>
              <a:gd name="connsiteY7" fmla="*/ 1676282 h 1996543"/>
              <a:gd name="connsiteX8" fmla="*/ 941810 w 4425474"/>
              <a:gd name="connsiteY8" fmla="*/ 1996543 h 1996543"/>
              <a:gd name="connsiteX9" fmla="*/ 556735 w 4425474"/>
              <a:gd name="connsiteY9" fmla="*/ 1655129 h 1996543"/>
              <a:gd name="connsiteX0" fmla="*/ 550979 w 4421752"/>
              <a:gd name="connsiteY0" fmla="*/ 1650230 h 1991644"/>
              <a:gd name="connsiteX1" fmla="*/ 162200 w 4421752"/>
              <a:gd name="connsiteY1" fmla="*/ 1339057 h 1991644"/>
              <a:gd name="connsiteX2" fmla="*/ 21056 w 4421752"/>
              <a:gd name="connsiteY2" fmla="*/ 500117 h 1991644"/>
              <a:gd name="connsiteX3" fmla="*/ 587675 w 4421752"/>
              <a:gd name="connsiteY3" fmla="*/ 108032 h 1991644"/>
              <a:gd name="connsiteX4" fmla="*/ 3883268 w 4421752"/>
              <a:gd name="connsiteY4" fmla="*/ 59800 h 1991644"/>
              <a:gd name="connsiteX5" fmla="*/ 4411884 w 4421752"/>
              <a:gd name="connsiteY5" fmla="*/ 835036 h 1991644"/>
              <a:gd name="connsiteX6" fmla="*/ 3877336 w 4421752"/>
              <a:gd name="connsiteY6" fmla="*/ 1657012 h 1991644"/>
              <a:gd name="connsiteX7" fmla="*/ 928118 w 4421752"/>
              <a:gd name="connsiteY7" fmla="*/ 1671383 h 1991644"/>
              <a:gd name="connsiteX8" fmla="*/ 936054 w 4421752"/>
              <a:gd name="connsiteY8" fmla="*/ 1991644 h 1991644"/>
              <a:gd name="connsiteX9" fmla="*/ 550979 w 4421752"/>
              <a:gd name="connsiteY9" fmla="*/ 1650230 h 1991644"/>
              <a:gd name="connsiteX0" fmla="*/ 550979 w 4423181"/>
              <a:gd name="connsiteY0" fmla="*/ 1701894 h 2043308"/>
              <a:gd name="connsiteX1" fmla="*/ 162200 w 4423181"/>
              <a:gd name="connsiteY1" fmla="*/ 1390721 h 2043308"/>
              <a:gd name="connsiteX2" fmla="*/ 21056 w 4423181"/>
              <a:gd name="connsiteY2" fmla="*/ 551781 h 2043308"/>
              <a:gd name="connsiteX3" fmla="*/ 587675 w 4423181"/>
              <a:gd name="connsiteY3" fmla="*/ 159696 h 2043308"/>
              <a:gd name="connsiteX4" fmla="*/ 3883268 w 4423181"/>
              <a:gd name="connsiteY4" fmla="*/ 111464 h 2043308"/>
              <a:gd name="connsiteX5" fmla="*/ 4411884 w 4423181"/>
              <a:gd name="connsiteY5" fmla="*/ 886700 h 2043308"/>
              <a:gd name="connsiteX6" fmla="*/ 3877336 w 4423181"/>
              <a:gd name="connsiteY6" fmla="*/ 1708676 h 2043308"/>
              <a:gd name="connsiteX7" fmla="*/ 928118 w 4423181"/>
              <a:gd name="connsiteY7" fmla="*/ 1723047 h 2043308"/>
              <a:gd name="connsiteX8" fmla="*/ 936054 w 4423181"/>
              <a:gd name="connsiteY8" fmla="*/ 2043308 h 2043308"/>
              <a:gd name="connsiteX9" fmla="*/ 550979 w 4423181"/>
              <a:gd name="connsiteY9" fmla="*/ 1701894 h 2043308"/>
              <a:gd name="connsiteX0" fmla="*/ 550979 w 4416703"/>
              <a:gd name="connsiteY0" fmla="*/ 1724338 h 2065752"/>
              <a:gd name="connsiteX1" fmla="*/ 162200 w 4416703"/>
              <a:gd name="connsiteY1" fmla="*/ 1413165 h 2065752"/>
              <a:gd name="connsiteX2" fmla="*/ 21056 w 4416703"/>
              <a:gd name="connsiteY2" fmla="*/ 574225 h 2065752"/>
              <a:gd name="connsiteX3" fmla="*/ 587675 w 4416703"/>
              <a:gd name="connsiteY3" fmla="*/ 182140 h 2065752"/>
              <a:gd name="connsiteX4" fmla="*/ 3836784 w 4416703"/>
              <a:gd name="connsiteY4" fmla="*/ 102710 h 2065752"/>
              <a:gd name="connsiteX5" fmla="*/ 4411884 w 4416703"/>
              <a:gd name="connsiteY5" fmla="*/ 909144 h 2065752"/>
              <a:gd name="connsiteX6" fmla="*/ 3877336 w 4416703"/>
              <a:gd name="connsiteY6" fmla="*/ 1731120 h 2065752"/>
              <a:gd name="connsiteX7" fmla="*/ 928118 w 4416703"/>
              <a:gd name="connsiteY7" fmla="*/ 1745491 h 2065752"/>
              <a:gd name="connsiteX8" fmla="*/ 936054 w 4416703"/>
              <a:gd name="connsiteY8" fmla="*/ 2065752 h 2065752"/>
              <a:gd name="connsiteX9" fmla="*/ 550979 w 4416703"/>
              <a:gd name="connsiteY9" fmla="*/ 1724338 h 2065752"/>
              <a:gd name="connsiteX0" fmla="*/ 560106 w 4423497"/>
              <a:gd name="connsiteY0" fmla="*/ 1682522 h 2023936"/>
              <a:gd name="connsiteX1" fmla="*/ 171327 w 4423497"/>
              <a:gd name="connsiteY1" fmla="*/ 1371349 h 2023936"/>
              <a:gd name="connsiteX2" fmla="*/ 30183 w 4423497"/>
              <a:gd name="connsiteY2" fmla="*/ 532409 h 2023936"/>
              <a:gd name="connsiteX3" fmla="*/ 733796 w 4423497"/>
              <a:gd name="connsiteY3" fmla="*/ 110109 h 2023936"/>
              <a:gd name="connsiteX4" fmla="*/ 3845911 w 4423497"/>
              <a:gd name="connsiteY4" fmla="*/ 60894 h 2023936"/>
              <a:gd name="connsiteX5" fmla="*/ 4421011 w 4423497"/>
              <a:gd name="connsiteY5" fmla="*/ 867328 h 2023936"/>
              <a:gd name="connsiteX6" fmla="*/ 3886463 w 4423497"/>
              <a:gd name="connsiteY6" fmla="*/ 1689304 h 2023936"/>
              <a:gd name="connsiteX7" fmla="*/ 937245 w 4423497"/>
              <a:gd name="connsiteY7" fmla="*/ 1703675 h 2023936"/>
              <a:gd name="connsiteX8" fmla="*/ 945181 w 4423497"/>
              <a:gd name="connsiteY8" fmla="*/ 2023936 h 2023936"/>
              <a:gd name="connsiteX9" fmla="*/ 560106 w 4423497"/>
              <a:gd name="connsiteY9" fmla="*/ 1682522 h 2023936"/>
              <a:gd name="connsiteX0" fmla="*/ 563605 w 4426572"/>
              <a:gd name="connsiteY0" fmla="*/ 1726456 h 2067870"/>
              <a:gd name="connsiteX1" fmla="*/ 174826 w 4426572"/>
              <a:gd name="connsiteY1" fmla="*/ 1415283 h 2067870"/>
              <a:gd name="connsiteX2" fmla="*/ 33682 w 4426572"/>
              <a:gd name="connsiteY2" fmla="*/ 576343 h 2067870"/>
              <a:gd name="connsiteX3" fmla="*/ 788618 w 4426572"/>
              <a:gd name="connsiteY3" fmla="*/ 60926 h 2067870"/>
              <a:gd name="connsiteX4" fmla="*/ 3849410 w 4426572"/>
              <a:gd name="connsiteY4" fmla="*/ 104828 h 2067870"/>
              <a:gd name="connsiteX5" fmla="*/ 4424510 w 4426572"/>
              <a:gd name="connsiteY5" fmla="*/ 911262 h 2067870"/>
              <a:gd name="connsiteX6" fmla="*/ 3889962 w 4426572"/>
              <a:gd name="connsiteY6" fmla="*/ 1733238 h 2067870"/>
              <a:gd name="connsiteX7" fmla="*/ 940744 w 4426572"/>
              <a:gd name="connsiteY7" fmla="*/ 1747609 h 2067870"/>
              <a:gd name="connsiteX8" fmla="*/ 948680 w 4426572"/>
              <a:gd name="connsiteY8" fmla="*/ 2067870 h 2067870"/>
              <a:gd name="connsiteX9" fmla="*/ 563605 w 4426572"/>
              <a:gd name="connsiteY9" fmla="*/ 1726456 h 2067870"/>
              <a:gd name="connsiteX0" fmla="*/ 563605 w 4426571"/>
              <a:gd name="connsiteY0" fmla="*/ 1726456 h 2067870"/>
              <a:gd name="connsiteX1" fmla="*/ 174826 w 4426571"/>
              <a:gd name="connsiteY1" fmla="*/ 1415283 h 2067870"/>
              <a:gd name="connsiteX2" fmla="*/ 33682 w 4426571"/>
              <a:gd name="connsiteY2" fmla="*/ 576343 h 2067870"/>
              <a:gd name="connsiteX3" fmla="*/ 788618 w 4426571"/>
              <a:gd name="connsiteY3" fmla="*/ 60926 h 2067870"/>
              <a:gd name="connsiteX4" fmla="*/ 3849410 w 4426571"/>
              <a:gd name="connsiteY4" fmla="*/ 104828 h 2067870"/>
              <a:gd name="connsiteX5" fmla="*/ 4424510 w 4426571"/>
              <a:gd name="connsiteY5" fmla="*/ 911262 h 2067870"/>
              <a:gd name="connsiteX6" fmla="*/ 3569489 w 4426571"/>
              <a:gd name="connsiteY6" fmla="*/ 1762468 h 2067870"/>
              <a:gd name="connsiteX7" fmla="*/ 940744 w 4426571"/>
              <a:gd name="connsiteY7" fmla="*/ 1747609 h 2067870"/>
              <a:gd name="connsiteX8" fmla="*/ 948680 w 4426571"/>
              <a:gd name="connsiteY8" fmla="*/ 2067870 h 2067870"/>
              <a:gd name="connsiteX9" fmla="*/ 563605 w 4426571"/>
              <a:gd name="connsiteY9" fmla="*/ 1726456 h 2067870"/>
              <a:gd name="connsiteX0" fmla="*/ 563605 w 4426571"/>
              <a:gd name="connsiteY0" fmla="*/ 1726456 h 2067870"/>
              <a:gd name="connsiteX1" fmla="*/ 174826 w 4426571"/>
              <a:gd name="connsiteY1" fmla="*/ 1415283 h 2067870"/>
              <a:gd name="connsiteX2" fmla="*/ 33682 w 4426571"/>
              <a:gd name="connsiteY2" fmla="*/ 576343 h 2067870"/>
              <a:gd name="connsiteX3" fmla="*/ 788618 w 4426571"/>
              <a:gd name="connsiteY3" fmla="*/ 60926 h 2067870"/>
              <a:gd name="connsiteX4" fmla="*/ 3849410 w 4426571"/>
              <a:gd name="connsiteY4" fmla="*/ 104828 h 2067870"/>
              <a:gd name="connsiteX5" fmla="*/ 4424510 w 4426571"/>
              <a:gd name="connsiteY5" fmla="*/ 911262 h 2067870"/>
              <a:gd name="connsiteX6" fmla="*/ 3569489 w 4426571"/>
              <a:gd name="connsiteY6" fmla="*/ 1762468 h 2067870"/>
              <a:gd name="connsiteX7" fmla="*/ 940744 w 4426571"/>
              <a:gd name="connsiteY7" fmla="*/ 1747609 h 2067870"/>
              <a:gd name="connsiteX8" fmla="*/ 948680 w 4426571"/>
              <a:gd name="connsiteY8" fmla="*/ 2067870 h 2067870"/>
              <a:gd name="connsiteX9" fmla="*/ 563605 w 4426571"/>
              <a:gd name="connsiteY9" fmla="*/ 1726456 h 2067870"/>
              <a:gd name="connsiteX0" fmla="*/ 564281 w 4427247"/>
              <a:gd name="connsiteY0" fmla="*/ 1726456 h 2067870"/>
              <a:gd name="connsiteX1" fmla="*/ 172251 w 4427247"/>
              <a:gd name="connsiteY1" fmla="*/ 1374183 h 2067870"/>
              <a:gd name="connsiteX2" fmla="*/ 34358 w 4427247"/>
              <a:gd name="connsiteY2" fmla="*/ 576343 h 2067870"/>
              <a:gd name="connsiteX3" fmla="*/ 789294 w 4427247"/>
              <a:gd name="connsiteY3" fmla="*/ 60926 h 2067870"/>
              <a:gd name="connsiteX4" fmla="*/ 3850086 w 4427247"/>
              <a:gd name="connsiteY4" fmla="*/ 104828 h 2067870"/>
              <a:gd name="connsiteX5" fmla="*/ 4425186 w 4427247"/>
              <a:gd name="connsiteY5" fmla="*/ 911262 h 2067870"/>
              <a:gd name="connsiteX6" fmla="*/ 3570165 w 4427247"/>
              <a:gd name="connsiteY6" fmla="*/ 1762468 h 2067870"/>
              <a:gd name="connsiteX7" fmla="*/ 941420 w 4427247"/>
              <a:gd name="connsiteY7" fmla="*/ 1747609 h 2067870"/>
              <a:gd name="connsiteX8" fmla="*/ 949356 w 4427247"/>
              <a:gd name="connsiteY8" fmla="*/ 2067870 h 2067870"/>
              <a:gd name="connsiteX9" fmla="*/ 564281 w 4427247"/>
              <a:gd name="connsiteY9" fmla="*/ 1726456 h 2067870"/>
              <a:gd name="connsiteX0" fmla="*/ 564281 w 4427247"/>
              <a:gd name="connsiteY0" fmla="*/ 1741318 h 2082732"/>
              <a:gd name="connsiteX1" fmla="*/ 172251 w 4427247"/>
              <a:gd name="connsiteY1" fmla="*/ 1389045 h 2082732"/>
              <a:gd name="connsiteX2" fmla="*/ 34358 w 4427247"/>
              <a:gd name="connsiteY2" fmla="*/ 591205 h 2082732"/>
              <a:gd name="connsiteX3" fmla="*/ 789294 w 4427247"/>
              <a:gd name="connsiteY3" fmla="*/ 75788 h 2082732"/>
              <a:gd name="connsiteX4" fmla="*/ 3850086 w 4427247"/>
              <a:gd name="connsiteY4" fmla="*/ 119690 h 2082732"/>
              <a:gd name="connsiteX5" fmla="*/ 4425186 w 4427247"/>
              <a:gd name="connsiteY5" fmla="*/ 926124 h 2082732"/>
              <a:gd name="connsiteX6" fmla="*/ 3570165 w 4427247"/>
              <a:gd name="connsiteY6" fmla="*/ 1777330 h 2082732"/>
              <a:gd name="connsiteX7" fmla="*/ 941420 w 4427247"/>
              <a:gd name="connsiteY7" fmla="*/ 1762471 h 2082732"/>
              <a:gd name="connsiteX8" fmla="*/ 949356 w 4427247"/>
              <a:gd name="connsiteY8" fmla="*/ 2082732 h 2082732"/>
              <a:gd name="connsiteX9" fmla="*/ 564281 w 4427247"/>
              <a:gd name="connsiteY9" fmla="*/ 1741318 h 2082732"/>
              <a:gd name="connsiteX0" fmla="*/ 564281 w 4427247"/>
              <a:gd name="connsiteY0" fmla="*/ 1741318 h 2082732"/>
              <a:gd name="connsiteX1" fmla="*/ 172251 w 4427247"/>
              <a:gd name="connsiteY1" fmla="*/ 1389045 h 2082732"/>
              <a:gd name="connsiteX2" fmla="*/ 34358 w 4427247"/>
              <a:gd name="connsiteY2" fmla="*/ 591205 h 2082732"/>
              <a:gd name="connsiteX3" fmla="*/ 789294 w 4427247"/>
              <a:gd name="connsiteY3" fmla="*/ 75788 h 2082732"/>
              <a:gd name="connsiteX4" fmla="*/ 3850086 w 4427247"/>
              <a:gd name="connsiteY4" fmla="*/ 119690 h 2082732"/>
              <a:gd name="connsiteX5" fmla="*/ 4425186 w 4427247"/>
              <a:gd name="connsiteY5" fmla="*/ 926124 h 2082732"/>
              <a:gd name="connsiteX6" fmla="*/ 3570165 w 4427247"/>
              <a:gd name="connsiteY6" fmla="*/ 1777330 h 2082732"/>
              <a:gd name="connsiteX7" fmla="*/ 1156249 w 4427247"/>
              <a:gd name="connsiteY7" fmla="*/ 1788819 h 2082732"/>
              <a:gd name="connsiteX8" fmla="*/ 949356 w 4427247"/>
              <a:gd name="connsiteY8" fmla="*/ 2082732 h 2082732"/>
              <a:gd name="connsiteX9" fmla="*/ 564281 w 4427247"/>
              <a:gd name="connsiteY9" fmla="*/ 1741318 h 2082732"/>
              <a:gd name="connsiteX0" fmla="*/ 564281 w 4427247"/>
              <a:gd name="connsiteY0" fmla="*/ 1741318 h 2116439"/>
              <a:gd name="connsiteX1" fmla="*/ 172251 w 4427247"/>
              <a:gd name="connsiteY1" fmla="*/ 1389045 h 2116439"/>
              <a:gd name="connsiteX2" fmla="*/ 34358 w 4427247"/>
              <a:gd name="connsiteY2" fmla="*/ 591205 h 2116439"/>
              <a:gd name="connsiteX3" fmla="*/ 789294 w 4427247"/>
              <a:gd name="connsiteY3" fmla="*/ 75788 h 2116439"/>
              <a:gd name="connsiteX4" fmla="*/ 3850086 w 4427247"/>
              <a:gd name="connsiteY4" fmla="*/ 119690 h 2116439"/>
              <a:gd name="connsiteX5" fmla="*/ 4425186 w 4427247"/>
              <a:gd name="connsiteY5" fmla="*/ 926124 h 2116439"/>
              <a:gd name="connsiteX6" fmla="*/ 3570165 w 4427247"/>
              <a:gd name="connsiteY6" fmla="*/ 1777330 h 2116439"/>
              <a:gd name="connsiteX7" fmla="*/ 1156249 w 4427247"/>
              <a:gd name="connsiteY7" fmla="*/ 1788819 h 2116439"/>
              <a:gd name="connsiteX8" fmla="*/ 1157432 w 4427247"/>
              <a:gd name="connsiteY8" fmla="*/ 2116439 h 2116439"/>
              <a:gd name="connsiteX9" fmla="*/ 564281 w 4427247"/>
              <a:gd name="connsiteY9" fmla="*/ 1741318 h 2116439"/>
              <a:gd name="connsiteX0" fmla="*/ 722695 w 4430824"/>
              <a:gd name="connsiteY0" fmla="*/ 1751186 h 2116439"/>
              <a:gd name="connsiteX1" fmla="*/ 175828 w 4430824"/>
              <a:gd name="connsiteY1" fmla="*/ 1389045 h 2116439"/>
              <a:gd name="connsiteX2" fmla="*/ 37935 w 4430824"/>
              <a:gd name="connsiteY2" fmla="*/ 591205 h 2116439"/>
              <a:gd name="connsiteX3" fmla="*/ 792871 w 4430824"/>
              <a:gd name="connsiteY3" fmla="*/ 75788 h 2116439"/>
              <a:gd name="connsiteX4" fmla="*/ 3853663 w 4430824"/>
              <a:gd name="connsiteY4" fmla="*/ 119690 h 2116439"/>
              <a:gd name="connsiteX5" fmla="*/ 4428763 w 4430824"/>
              <a:gd name="connsiteY5" fmla="*/ 926124 h 2116439"/>
              <a:gd name="connsiteX6" fmla="*/ 3573742 w 4430824"/>
              <a:gd name="connsiteY6" fmla="*/ 1777330 h 2116439"/>
              <a:gd name="connsiteX7" fmla="*/ 1159826 w 4430824"/>
              <a:gd name="connsiteY7" fmla="*/ 1788819 h 2116439"/>
              <a:gd name="connsiteX8" fmla="*/ 1161009 w 4430824"/>
              <a:gd name="connsiteY8" fmla="*/ 2116439 h 2116439"/>
              <a:gd name="connsiteX9" fmla="*/ 722695 w 4430824"/>
              <a:gd name="connsiteY9" fmla="*/ 1751186 h 2116439"/>
              <a:gd name="connsiteX0" fmla="*/ 722695 w 4430824"/>
              <a:gd name="connsiteY0" fmla="*/ 1751186 h 2116439"/>
              <a:gd name="connsiteX1" fmla="*/ 175828 w 4430824"/>
              <a:gd name="connsiteY1" fmla="*/ 1389045 h 2116439"/>
              <a:gd name="connsiteX2" fmla="*/ 37935 w 4430824"/>
              <a:gd name="connsiteY2" fmla="*/ 591205 h 2116439"/>
              <a:gd name="connsiteX3" fmla="*/ 792871 w 4430824"/>
              <a:gd name="connsiteY3" fmla="*/ 75788 h 2116439"/>
              <a:gd name="connsiteX4" fmla="*/ 3853663 w 4430824"/>
              <a:gd name="connsiteY4" fmla="*/ 119690 h 2116439"/>
              <a:gd name="connsiteX5" fmla="*/ 4428763 w 4430824"/>
              <a:gd name="connsiteY5" fmla="*/ 926124 h 2116439"/>
              <a:gd name="connsiteX6" fmla="*/ 3573742 w 4430824"/>
              <a:gd name="connsiteY6" fmla="*/ 1777330 h 2116439"/>
              <a:gd name="connsiteX7" fmla="*/ 1159826 w 4430824"/>
              <a:gd name="connsiteY7" fmla="*/ 1788819 h 2116439"/>
              <a:gd name="connsiteX8" fmla="*/ 1161009 w 4430824"/>
              <a:gd name="connsiteY8" fmla="*/ 2116439 h 2116439"/>
              <a:gd name="connsiteX9" fmla="*/ 722695 w 4430824"/>
              <a:gd name="connsiteY9" fmla="*/ 1751186 h 2116439"/>
              <a:gd name="connsiteX0" fmla="*/ 722695 w 4428763"/>
              <a:gd name="connsiteY0" fmla="*/ 1751186 h 2116439"/>
              <a:gd name="connsiteX1" fmla="*/ 175828 w 4428763"/>
              <a:gd name="connsiteY1" fmla="*/ 1389045 h 2116439"/>
              <a:gd name="connsiteX2" fmla="*/ 37935 w 4428763"/>
              <a:gd name="connsiteY2" fmla="*/ 591205 h 2116439"/>
              <a:gd name="connsiteX3" fmla="*/ 792871 w 4428763"/>
              <a:gd name="connsiteY3" fmla="*/ 75788 h 2116439"/>
              <a:gd name="connsiteX4" fmla="*/ 3853663 w 4428763"/>
              <a:gd name="connsiteY4" fmla="*/ 119690 h 2116439"/>
              <a:gd name="connsiteX5" fmla="*/ 4428763 w 4428763"/>
              <a:gd name="connsiteY5" fmla="*/ 926124 h 2116439"/>
              <a:gd name="connsiteX6" fmla="*/ 3573742 w 4428763"/>
              <a:gd name="connsiteY6" fmla="*/ 1777330 h 2116439"/>
              <a:gd name="connsiteX7" fmla="*/ 1159826 w 4428763"/>
              <a:gd name="connsiteY7" fmla="*/ 1788819 h 2116439"/>
              <a:gd name="connsiteX8" fmla="*/ 1161009 w 4428763"/>
              <a:gd name="connsiteY8" fmla="*/ 2116439 h 2116439"/>
              <a:gd name="connsiteX9" fmla="*/ 722695 w 4428763"/>
              <a:gd name="connsiteY9" fmla="*/ 1751186 h 2116439"/>
              <a:gd name="connsiteX0" fmla="*/ 722695 w 4428763"/>
              <a:gd name="connsiteY0" fmla="*/ 1737220 h 2102473"/>
              <a:gd name="connsiteX1" fmla="*/ 175828 w 4428763"/>
              <a:gd name="connsiteY1" fmla="*/ 1375079 h 2102473"/>
              <a:gd name="connsiteX2" fmla="*/ 37935 w 4428763"/>
              <a:gd name="connsiteY2" fmla="*/ 577239 h 2102473"/>
              <a:gd name="connsiteX3" fmla="*/ 792871 w 4428763"/>
              <a:gd name="connsiteY3" fmla="*/ 61822 h 2102473"/>
              <a:gd name="connsiteX4" fmla="*/ 3822903 w 4428763"/>
              <a:gd name="connsiteY4" fmla="*/ 104021 h 2102473"/>
              <a:gd name="connsiteX5" fmla="*/ 4428763 w 4428763"/>
              <a:gd name="connsiteY5" fmla="*/ 912158 h 2102473"/>
              <a:gd name="connsiteX6" fmla="*/ 3573742 w 4428763"/>
              <a:gd name="connsiteY6" fmla="*/ 1763364 h 2102473"/>
              <a:gd name="connsiteX7" fmla="*/ 1159826 w 4428763"/>
              <a:gd name="connsiteY7" fmla="*/ 1774853 h 2102473"/>
              <a:gd name="connsiteX8" fmla="*/ 1161009 w 4428763"/>
              <a:gd name="connsiteY8" fmla="*/ 2102473 h 2102473"/>
              <a:gd name="connsiteX9" fmla="*/ 722695 w 4428763"/>
              <a:gd name="connsiteY9" fmla="*/ 1737220 h 2102473"/>
              <a:gd name="connsiteX0" fmla="*/ 722695 w 4428763"/>
              <a:gd name="connsiteY0" fmla="*/ 1737220 h 2102473"/>
              <a:gd name="connsiteX1" fmla="*/ 175828 w 4428763"/>
              <a:gd name="connsiteY1" fmla="*/ 1375079 h 2102473"/>
              <a:gd name="connsiteX2" fmla="*/ 37935 w 4428763"/>
              <a:gd name="connsiteY2" fmla="*/ 577239 h 2102473"/>
              <a:gd name="connsiteX3" fmla="*/ 792871 w 4428763"/>
              <a:gd name="connsiteY3" fmla="*/ 61822 h 2102473"/>
              <a:gd name="connsiteX4" fmla="*/ 3822903 w 4428763"/>
              <a:gd name="connsiteY4" fmla="*/ 104021 h 2102473"/>
              <a:gd name="connsiteX5" fmla="*/ 4428763 w 4428763"/>
              <a:gd name="connsiteY5" fmla="*/ 912158 h 2102473"/>
              <a:gd name="connsiteX6" fmla="*/ 3573742 w 4428763"/>
              <a:gd name="connsiteY6" fmla="*/ 1763364 h 2102473"/>
              <a:gd name="connsiteX7" fmla="*/ 1159826 w 4428763"/>
              <a:gd name="connsiteY7" fmla="*/ 1774853 h 2102473"/>
              <a:gd name="connsiteX8" fmla="*/ 1161009 w 4428763"/>
              <a:gd name="connsiteY8" fmla="*/ 2102473 h 2102473"/>
              <a:gd name="connsiteX9" fmla="*/ 722695 w 4428763"/>
              <a:gd name="connsiteY9" fmla="*/ 1737220 h 2102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28763" h="2102473">
                <a:moveTo>
                  <a:pt x="722695" y="1737220"/>
                </a:moveTo>
                <a:cubicBezTo>
                  <a:pt x="541817" y="1663774"/>
                  <a:pt x="289955" y="1568409"/>
                  <a:pt x="175828" y="1375079"/>
                </a:cubicBezTo>
                <a:cubicBezTo>
                  <a:pt x="61701" y="1181749"/>
                  <a:pt x="-64905" y="796115"/>
                  <a:pt x="37935" y="577239"/>
                </a:cubicBezTo>
                <a:cubicBezTo>
                  <a:pt x="140775" y="358363"/>
                  <a:pt x="162043" y="140692"/>
                  <a:pt x="792871" y="61822"/>
                </a:cubicBezTo>
                <a:cubicBezTo>
                  <a:pt x="1423699" y="-17048"/>
                  <a:pt x="3216921" y="-37702"/>
                  <a:pt x="3822903" y="104021"/>
                </a:cubicBezTo>
                <a:cubicBezTo>
                  <a:pt x="4428885" y="245744"/>
                  <a:pt x="4416953" y="658639"/>
                  <a:pt x="4428763" y="912158"/>
                </a:cubicBezTo>
                <a:cubicBezTo>
                  <a:pt x="4404194" y="1365424"/>
                  <a:pt x="4118565" y="1619581"/>
                  <a:pt x="3573742" y="1763364"/>
                </a:cubicBezTo>
                <a:cubicBezTo>
                  <a:pt x="3028919" y="1907147"/>
                  <a:pt x="1313245" y="1816204"/>
                  <a:pt x="1159826" y="1774853"/>
                </a:cubicBezTo>
                <a:cubicBezTo>
                  <a:pt x="1098295" y="1880771"/>
                  <a:pt x="1112279" y="1894673"/>
                  <a:pt x="1161009" y="2102473"/>
                </a:cubicBezTo>
                <a:cubicBezTo>
                  <a:pt x="929550" y="1950845"/>
                  <a:pt x="722695" y="1737220"/>
                  <a:pt x="722695" y="1737220"/>
                </a:cubicBezTo>
                <a:close/>
              </a:path>
            </a:pathLst>
          </a:custGeom>
          <a:solidFill>
            <a:schemeClr val="bg1"/>
          </a:solidFill>
          <a:ln w="1905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he Hand"/>
              <a:ea typeface="+mn-ea"/>
              <a:cs typeface="+mn-cs"/>
            </a:endParaRPr>
          </a:p>
        </p:txBody>
      </p:sp>
      <p:sp>
        <p:nvSpPr>
          <p:cNvPr id="2" name="Title 1">
            <a:extLst>
              <a:ext uri="{FF2B5EF4-FFF2-40B4-BE49-F238E27FC236}">
                <a16:creationId xmlns:a16="http://schemas.microsoft.com/office/drawing/2014/main" id="{90DDB364-45B6-A7F5-4677-95704BA6CFBD}"/>
              </a:ext>
            </a:extLst>
          </p:cNvPr>
          <p:cNvSpPr>
            <a:spLocks noGrp="1"/>
          </p:cNvSpPr>
          <p:nvPr>
            <p:ph type="ctrTitle"/>
          </p:nvPr>
        </p:nvSpPr>
        <p:spPr>
          <a:xfrm>
            <a:off x="778400" y="952613"/>
            <a:ext cx="5036457" cy="1282926"/>
          </a:xfrm>
        </p:spPr>
        <p:txBody>
          <a:bodyPr anchor="b">
            <a:normAutofit/>
          </a:bodyPr>
          <a:lstStyle/>
          <a:p>
            <a:pPr>
              <a:lnSpc>
                <a:spcPct val="90000"/>
              </a:lnSpc>
            </a:pPr>
            <a:r>
              <a:rPr lang="en-GB" sz="4100" dirty="0"/>
              <a:t>Lone Working Guidance for Property Managers</a:t>
            </a:r>
          </a:p>
        </p:txBody>
      </p:sp>
      <p:sp>
        <p:nvSpPr>
          <p:cNvPr id="26" name="Freeform: Shape 25">
            <a:extLst>
              <a:ext uri="{FF2B5EF4-FFF2-40B4-BE49-F238E27FC236}">
                <a16:creationId xmlns:a16="http://schemas.microsoft.com/office/drawing/2014/main" id="{9FBE8679-CB21-4876-82EA-4D4D5D4BCD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397424">
            <a:off x="496549" y="410803"/>
            <a:ext cx="5522001" cy="2792916"/>
          </a:xfrm>
          <a:custGeom>
            <a:avLst/>
            <a:gdLst>
              <a:gd name="connsiteX0" fmla="*/ 891379 w 4662985"/>
              <a:gd name="connsiteY0" fmla="*/ 1591181 h 1931508"/>
              <a:gd name="connsiteX1" fmla="*/ 126235 w 4662985"/>
              <a:gd name="connsiteY1" fmla="*/ 1242280 h 1931508"/>
              <a:gd name="connsiteX2" fmla="*/ 8887 w 4662985"/>
              <a:gd name="connsiteY2" fmla="*/ 549241 h 1931508"/>
              <a:gd name="connsiteX3" fmla="*/ 481994 w 4662985"/>
              <a:gd name="connsiteY3" fmla="*/ 38891 h 1931508"/>
              <a:gd name="connsiteX4" fmla="*/ 4176837 w 4662985"/>
              <a:gd name="connsiteY4" fmla="*/ 108043 h 1931508"/>
              <a:gd name="connsiteX5" fmla="*/ 4661945 w 4662985"/>
              <a:gd name="connsiteY5" fmla="*/ 598104 h 1931508"/>
              <a:gd name="connsiteX6" fmla="*/ 4354479 w 4662985"/>
              <a:gd name="connsiteY6" fmla="*/ 1472118 h 1931508"/>
              <a:gd name="connsiteX7" fmla="*/ 1274188 w 4662985"/>
              <a:gd name="connsiteY7" fmla="*/ 1591276 h 1931508"/>
              <a:gd name="connsiteX8" fmla="*/ 896713 w 4662985"/>
              <a:gd name="connsiteY8" fmla="*/ 1931509 h 1931508"/>
              <a:gd name="connsiteX9" fmla="*/ 891379 w 4662985"/>
              <a:gd name="connsiteY9" fmla="*/ 1591181 h 1931508"/>
              <a:gd name="connsiteX0" fmla="*/ 891157 w 4662763"/>
              <a:gd name="connsiteY0" fmla="*/ 1591181 h 1931509"/>
              <a:gd name="connsiteX1" fmla="*/ 215888 w 4662763"/>
              <a:gd name="connsiteY1" fmla="*/ 1252973 h 1931509"/>
              <a:gd name="connsiteX2" fmla="*/ 8665 w 4662763"/>
              <a:gd name="connsiteY2" fmla="*/ 549241 h 1931509"/>
              <a:gd name="connsiteX3" fmla="*/ 481772 w 4662763"/>
              <a:gd name="connsiteY3" fmla="*/ 38891 h 1931509"/>
              <a:gd name="connsiteX4" fmla="*/ 4176615 w 4662763"/>
              <a:gd name="connsiteY4" fmla="*/ 108043 h 1931509"/>
              <a:gd name="connsiteX5" fmla="*/ 4661723 w 4662763"/>
              <a:gd name="connsiteY5" fmla="*/ 598104 h 1931509"/>
              <a:gd name="connsiteX6" fmla="*/ 4354257 w 4662763"/>
              <a:gd name="connsiteY6" fmla="*/ 1472118 h 1931509"/>
              <a:gd name="connsiteX7" fmla="*/ 1273966 w 4662763"/>
              <a:gd name="connsiteY7" fmla="*/ 1591276 h 1931509"/>
              <a:gd name="connsiteX8" fmla="*/ 896491 w 4662763"/>
              <a:gd name="connsiteY8" fmla="*/ 1931509 h 1931509"/>
              <a:gd name="connsiteX9" fmla="*/ 891157 w 4662763"/>
              <a:gd name="connsiteY9" fmla="*/ 1591181 h 1931509"/>
              <a:gd name="connsiteX0" fmla="*/ 893955 w 4665561"/>
              <a:gd name="connsiteY0" fmla="*/ 1591181 h 1931509"/>
              <a:gd name="connsiteX1" fmla="*/ 218686 w 4665561"/>
              <a:gd name="connsiteY1" fmla="*/ 1252973 h 1931509"/>
              <a:gd name="connsiteX2" fmla="*/ 11463 w 4665561"/>
              <a:gd name="connsiteY2" fmla="*/ 549241 h 1931509"/>
              <a:gd name="connsiteX3" fmla="*/ 484570 w 4665561"/>
              <a:gd name="connsiteY3" fmla="*/ 38891 h 1931509"/>
              <a:gd name="connsiteX4" fmla="*/ 4179413 w 4665561"/>
              <a:gd name="connsiteY4" fmla="*/ 108043 h 1931509"/>
              <a:gd name="connsiteX5" fmla="*/ 4664521 w 4665561"/>
              <a:gd name="connsiteY5" fmla="*/ 598104 h 1931509"/>
              <a:gd name="connsiteX6" fmla="*/ 4357055 w 4665561"/>
              <a:gd name="connsiteY6" fmla="*/ 1472118 h 1931509"/>
              <a:gd name="connsiteX7" fmla="*/ 1276764 w 4665561"/>
              <a:gd name="connsiteY7" fmla="*/ 1591276 h 1931509"/>
              <a:gd name="connsiteX8" fmla="*/ 899289 w 4665561"/>
              <a:gd name="connsiteY8" fmla="*/ 1931509 h 1931509"/>
              <a:gd name="connsiteX9" fmla="*/ 893955 w 4665561"/>
              <a:gd name="connsiteY9" fmla="*/ 1591181 h 1931509"/>
              <a:gd name="connsiteX0" fmla="*/ 882812 w 4654418"/>
              <a:gd name="connsiteY0" fmla="*/ 1591181 h 1931509"/>
              <a:gd name="connsiteX1" fmla="*/ 409762 w 4654418"/>
              <a:gd name="connsiteY1" fmla="*/ 1317128 h 1931509"/>
              <a:gd name="connsiteX2" fmla="*/ 320 w 4654418"/>
              <a:gd name="connsiteY2" fmla="*/ 549241 h 1931509"/>
              <a:gd name="connsiteX3" fmla="*/ 473427 w 4654418"/>
              <a:gd name="connsiteY3" fmla="*/ 38891 h 1931509"/>
              <a:gd name="connsiteX4" fmla="*/ 4168270 w 4654418"/>
              <a:gd name="connsiteY4" fmla="*/ 108043 h 1931509"/>
              <a:gd name="connsiteX5" fmla="*/ 4653378 w 4654418"/>
              <a:gd name="connsiteY5" fmla="*/ 598104 h 1931509"/>
              <a:gd name="connsiteX6" fmla="*/ 4345912 w 4654418"/>
              <a:gd name="connsiteY6" fmla="*/ 1472118 h 1931509"/>
              <a:gd name="connsiteX7" fmla="*/ 1265621 w 4654418"/>
              <a:gd name="connsiteY7" fmla="*/ 1591276 h 1931509"/>
              <a:gd name="connsiteX8" fmla="*/ 888146 w 4654418"/>
              <a:gd name="connsiteY8" fmla="*/ 1931509 h 1931509"/>
              <a:gd name="connsiteX9" fmla="*/ 882812 w 4654418"/>
              <a:gd name="connsiteY9" fmla="*/ 1591181 h 1931509"/>
              <a:gd name="connsiteX0" fmla="*/ 721472 w 4493078"/>
              <a:gd name="connsiteY0" fmla="*/ 1576074 h 1916402"/>
              <a:gd name="connsiteX1" fmla="*/ 248422 w 4493078"/>
              <a:gd name="connsiteY1" fmla="*/ 1302021 h 1916402"/>
              <a:gd name="connsiteX2" fmla="*/ 198481 w 4493078"/>
              <a:gd name="connsiteY2" fmla="*/ 544828 h 1916402"/>
              <a:gd name="connsiteX3" fmla="*/ 312087 w 4493078"/>
              <a:gd name="connsiteY3" fmla="*/ 23784 h 1916402"/>
              <a:gd name="connsiteX4" fmla="*/ 4006930 w 4493078"/>
              <a:gd name="connsiteY4" fmla="*/ 92936 h 1916402"/>
              <a:gd name="connsiteX5" fmla="*/ 4492038 w 4493078"/>
              <a:gd name="connsiteY5" fmla="*/ 582997 h 1916402"/>
              <a:gd name="connsiteX6" fmla="*/ 4184572 w 4493078"/>
              <a:gd name="connsiteY6" fmla="*/ 1457011 h 1916402"/>
              <a:gd name="connsiteX7" fmla="*/ 1104281 w 4493078"/>
              <a:gd name="connsiteY7" fmla="*/ 1576169 h 1916402"/>
              <a:gd name="connsiteX8" fmla="*/ 726806 w 4493078"/>
              <a:gd name="connsiteY8" fmla="*/ 1916402 h 1916402"/>
              <a:gd name="connsiteX9" fmla="*/ 721472 w 4493078"/>
              <a:gd name="connsiteY9" fmla="*/ 1576074 h 1916402"/>
              <a:gd name="connsiteX0" fmla="*/ 571898 w 4363378"/>
              <a:gd name="connsiteY0" fmla="*/ 1544826 h 1885154"/>
              <a:gd name="connsiteX1" fmla="*/ 98848 w 4363378"/>
              <a:gd name="connsiteY1" fmla="*/ 1270773 h 1885154"/>
              <a:gd name="connsiteX2" fmla="*/ 48907 w 4363378"/>
              <a:gd name="connsiteY2" fmla="*/ 513580 h 1885154"/>
              <a:gd name="connsiteX3" fmla="*/ 668060 w 4363378"/>
              <a:gd name="connsiteY3" fmla="*/ 56691 h 1885154"/>
              <a:gd name="connsiteX4" fmla="*/ 3857356 w 4363378"/>
              <a:gd name="connsiteY4" fmla="*/ 61688 h 1885154"/>
              <a:gd name="connsiteX5" fmla="*/ 4342464 w 4363378"/>
              <a:gd name="connsiteY5" fmla="*/ 551749 h 1885154"/>
              <a:gd name="connsiteX6" fmla="*/ 4034998 w 4363378"/>
              <a:gd name="connsiteY6" fmla="*/ 1425763 h 1885154"/>
              <a:gd name="connsiteX7" fmla="*/ 954707 w 4363378"/>
              <a:gd name="connsiteY7" fmla="*/ 1544921 h 1885154"/>
              <a:gd name="connsiteX8" fmla="*/ 577232 w 4363378"/>
              <a:gd name="connsiteY8" fmla="*/ 1885154 h 1885154"/>
              <a:gd name="connsiteX9" fmla="*/ 571898 w 4363378"/>
              <a:gd name="connsiteY9" fmla="*/ 1544826 h 1885154"/>
              <a:gd name="connsiteX0" fmla="*/ 571898 w 4363379"/>
              <a:gd name="connsiteY0" fmla="*/ 1544826 h 1885154"/>
              <a:gd name="connsiteX1" fmla="*/ 98848 w 4363379"/>
              <a:gd name="connsiteY1" fmla="*/ 1270773 h 1885154"/>
              <a:gd name="connsiteX2" fmla="*/ 48907 w 4363379"/>
              <a:gd name="connsiteY2" fmla="*/ 513580 h 1885154"/>
              <a:gd name="connsiteX3" fmla="*/ 668060 w 4363379"/>
              <a:gd name="connsiteY3" fmla="*/ 56691 h 1885154"/>
              <a:gd name="connsiteX4" fmla="*/ 3857356 w 4363379"/>
              <a:gd name="connsiteY4" fmla="*/ 61688 h 1885154"/>
              <a:gd name="connsiteX5" fmla="*/ 4342464 w 4363379"/>
              <a:gd name="connsiteY5" fmla="*/ 551749 h 1885154"/>
              <a:gd name="connsiteX6" fmla="*/ 4034998 w 4363379"/>
              <a:gd name="connsiteY6" fmla="*/ 1425763 h 1885154"/>
              <a:gd name="connsiteX7" fmla="*/ 954707 w 4363379"/>
              <a:gd name="connsiteY7" fmla="*/ 1544921 h 1885154"/>
              <a:gd name="connsiteX8" fmla="*/ 577232 w 4363379"/>
              <a:gd name="connsiteY8" fmla="*/ 1885154 h 1885154"/>
              <a:gd name="connsiteX9" fmla="*/ 571898 w 4363379"/>
              <a:gd name="connsiteY9" fmla="*/ 1544826 h 1885154"/>
              <a:gd name="connsiteX0" fmla="*/ 577456 w 4368937"/>
              <a:gd name="connsiteY0" fmla="*/ 1544826 h 1885154"/>
              <a:gd name="connsiteX1" fmla="*/ 104406 w 4368937"/>
              <a:gd name="connsiteY1" fmla="*/ 1270773 h 1885154"/>
              <a:gd name="connsiteX2" fmla="*/ 54465 w 4368937"/>
              <a:gd name="connsiteY2" fmla="*/ 513580 h 1885154"/>
              <a:gd name="connsiteX3" fmla="*/ 673618 w 4368937"/>
              <a:gd name="connsiteY3" fmla="*/ 56691 h 1885154"/>
              <a:gd name="connsiteX4" fmla="*/ 3862914 w 4368937"/>
              <a:gd name="connsiteY4" fmla="*/ 61688 h 1885154"/>
              <a:gd name="connsiteX5" fmla="*/ 4348022 w 4368937"/>
              <a:gd name="connsiteY5" fmla="*/ 551749 h 1885154"/>
              <a:gd name="connsiteX6" fmla="*/ 4040556 w 4368937"/>
              <a:gd name="connsiteY6" fmla="*/ 1425763 h 1885154"/>
              <a:gd name="connsiteX7" fmla="*/ 960265 w 4368937"/>
              <a:gd name="connsiteY7" fmla="*/ 1544921 h 1885154"/>
              <a:gd name="connsiteX8" fmla="*/ 582790 w 4368937"/>
              <a:gd name="connsiteY8" fmla="*/ 1885154 h 1885154"/>
              <a:gd name="connsiteX9" fmla="*/ 577456 w 4368937"/>
              <a:gd name="connsiteY9" fmla="*/ 1544826 h 1885154"/>
              <a:gd name="connsiteX0" fmla="*/ 558214 w 4349695"/>
              <a:gd name="connsiteY0" fmla="*/ 1544826 h 1885154"/>
              <a:gd name="connsiteX1" fmla="*/ 141335 w 4349695"/>
              <a:gd name="connsiteY1" fmla="*/ 1249388 h 1885154"/>
              <a:gd name="connsiteX2" fmla="*/ 35223 w 4349695"/>
              <a:gd name="connsiteY2" fmla="*/ 513580 h 1885154"/>
              <a:gd name="connsiteX3" fmla="*/ 654376 w 4349695"/>
              <a:gd name="connsiteY3" fmla="*/ 56691 h 1885154"/>
              <a:gd name="connsiteX4" fmla="*/ 3843672 w 4349695"/>
              <a:gd name="connsiteY4" fmla="*/ 61688 h 1885154"/>
              <a:gd name="connsiteX5" fmla="*/ 4328780 w 4349695"/>
              <a:gd name="connsiteY5" fmla="*/ 551749 h 1885154"/>
              <a:gd name="connsiteX6" fmla="*/ 4021314 w 4349695"/>
              <a:gd name="connsiteY6" fmla="*/ 1425763 h 1885154"/>
              <a:gd name="connsiteX7" fmla="*/ 941023 w 4349695"/>
              <a:gd name="connsiteY7" fmla="*/ 1544921 h 1885154"/>
              <a:gd name="connsiteX8" fmla="*/ 563548 w 4349695"/>
              <a:gd name="connsiteY8" fmla="*/ 1885154 h 1885154"/>
              <a:gd name="connsiteX9" fmla="*/ 558214 w 4349695"/>
              <a:gd name="connsiteY9" fmla="*/ 1544826 h 1885154"/>
              <a:gd name="connsiteX0" fmla="*/ 533956 w 4325437"/>
              <a:gd name="connsiteY0" fmla="*/ 1544826 h 1885154"/>
              <a:gd name="connsiteX1" fmla="*/ 117077 w 4325437"/>
              <a:gd name="connsiteY1" fmla="*/ 1249388 h 1885154"/>
              <a:gd name="connsiteX2" fmla="*/ 10965 w 4325437"/>
              <a:gd name="connsiteY2" fmla="*/ 513580 h 1885154"/>
              <a:gd name="connsiteX3" fmla="*/ 630118 w 4325437"/>
              <a:gd name="connsiteY3" fmla="*/ 56691 h 1885154"/>
              <a:gd name="connsiteX4" fmla="*/ 3819414 w 4325437"/>
              <a:gd name="connsiteY4" fmla="*/ 61688 h 1885154"/>
              <a:gd name="connsiteX5" fmla="*/ 4304522 w 4325437"/>
              <a:gd name="connsiteY5" fmla="*/ 551749 h 1885154"/>
              <a:gd name="connsiteX6" fmla="*/ 3997056 w 4325437"/>
              <a:gd name="connsiteY6" fmla="*/ 1425763 h 1885154"/>
              <a:gd name="connsiteX7" fmla="*/ 916765 w 4325437"/>
              <a:gd name="connsiteY7" fmla="*/ 1544921 h 1885154"/>
              <a:gd name="connsiteX8" fmla="*/ 539290 w 4325437"/>
              <a:gd name="connsiteY8" fmla="*/ 1885154 h 1885154"/>
              <a:gd name="connsiteX9" fmla="*/ 533956 w 4325437"/>
              <a:gd name="connsiteY9" fmla="*/ 1544826 h 1885154"/>
              <a:gd name="connsiteX0" fmla="*/ 541936 w 4333417"/>
              <a:gd name="connsiteY0" fmla="*/ 1542160 h 1882488"/>
              <a:gd name="connsiteX1" fmla="*/ 125057 w 4333417"/>
              <a:gd name="connsiteY1" fmla="*/ 1246722 h 1882488"/>
              <a:gd name="connsiteX2" fmla="*/ 7711 w 4333417"/>
              <a:gd name="connsiteY2" fmla="*/ 468144 h 1882488"/>
              <a:gd name="connsiteX3" fmla="*/ 638098 w 4333417"/>
              <a:gd name="connsiteY3" fmla="*/ 54025 h 1882488"/>
              <a:gd name="connsiteX4" fmla="*/ 3827394 w 4333417"/>
              <a:gd name="connsiteY4" fmla="*/ 59022 h 1882488"/>
              <a:gd name="connsiteX5" fmla="*/ 4312502 w 4333417"/>
              <a:gd name="connsiteY5" fmla="*/ 549083 h 1882488"/>
              <a:gd name="connsiteX6" fmla="*/ 4005036 w 4333417"/>
              <a:gd name="connsiteY6" fmla="*/ 1423097 h 1882488"/>
              <a:gd name="connsiteX7" fmla="*/ 924745 w 4333417"/>
              <a:gd name="connsiteY7" fmla="*/ 1542255 h 1882488"/>
              <a:gd name="connsiteX8" fmla="*/ 547270 w 4333417"/>
              <a:gd name="connsiteY8" fmla="*/ 1882488 h 1882488"/>
              <a:gd name="connsiteX9" fmla="*/ 541936 w 4333417"/>
              <a:gd name="connsiteY9" fmla="*/ 1542160 h 1882488"/>
              <a:gd name="connsiteX0" fmla="*/ 541936 w 4388134"/>
              <a:gd name="connsiteY0" fmla="*/ 1552672 h 1893000"/>
              <a:gd name="connsiteX1" fmla="*/ 125057 w 4388134"/>
              <a:gd name="connsiteY1" fmla="*/ 1257234 h 1893000"/>
              <a:gd name="connsiteX2" fmla="*/ 7711 w 4388134"/>
              <a:gd name="connsiteY2" fmla="*/ 478656 h 1893000"/>
              <a:gd name="connsiteX3" fmla="*/ 638098 w 4388134"/>
              <a:gd name="connsiteY3" fmla="*/ 64537 h 1893000"/>
              <a:gd name="connsiteX4" fmla="*/ 3827394 w 4388134"/>
              <a:gd name="connsiteY4" fmla="*/ 69534 h 1893000"/>
              <a:gd name="connsiteX5" fmla="*/ 4357440 w 4388134"/>
              <a:gd name="connsiteY5" fmla="*/ 719981 h 1893000"/>
              <a:gd name="connsiteX6" fmla="*/ 4005036 w 4388134"/>
              <a:gd name="connsiteY6" fmla="*/ 1433609 h 1893000"/>
              <a:gd name="connsiteX7" fmla="*/ 924745 w 4388134"/>
              <a:gd name="connsiteY7" fmla="*/ 1552767 h 1893000"/>
              <a:gd name="connsiteX8" fmla="*/ 547270 w 4388134"/>
              <a:gd name="connsiteY8" fmla="*/ 1893000 h 1893000"/>
              <a:gd name="connsiteX9" fmla="*/ 541936 w 4388134"/>
              <a:gd name="connsiteY9" fmla="*/ 1552672 h 1893000"/>
              <a:gd name="connsiteX0" fmla="*/ 541936 w 4371319"/>
              <a:gd name="connsiteY0" fmla="*/ 1552672 h 1893000"/>
              <a:gd name="connsiteX1" fmla="*/ 125057 w 4371319"/>
              <a:gd name="connsiteY1" fmla="*/ 1257234 h 1893000"/>
              <a:gd name="connsiteX2" fmla="*/ 7711 w 4371319"/>
              <a:gd name="connsiteY2" fmla="*/ 478656 h 1893000"/>
              <a:gd name="connsiteX3" fmla="*/ 638098 w 4371319"/>
              <a:gd name="connsiteY3" fmla="*/ 64537 h 1893000"/>
              <a:gd name="connsiteX4" fmla="*/ 3827394 w 4371319"/>
              <a:gd name="connsiteY4" fmla="*/ 69534 h 1893000"/>
              <a:gd name="connsiteX5" fmla="*/ 4357440 w 4371319"/>
              <a:gd name="connsiteY5" fmla="*/ 719981 h 1893000"/>
              <a:gd name="connsiteX6" fmla="*/ 4005036 w 4371319"/>
              <a:gd name="connsiteY6" fmla="*/ 1433609 h 1893000"/>
              <a:gd name="connsiteX7" fmla="*/ 924745 w 4371319"/>
              <a:gd name="connsiteY7" fmla="*/ 1552767 h 1893000"/>
              <a:gd name="connsiteX8" fmla="*/ 547270 w 4371319"/>
              <a:gd name="connsiteY8" fmla="*/ 1893000 h 1893000"/>
              <a:gd name="connsiteX9" fmla="*/ 541936 w 4371319"/>
              <a:gd name="connsiteY9" fmla="*/ 1552672 h 1893000"/>
              <a:gd name="connsiteX0" fmla="*/ 541936 w 4371319"/>
              <a:gd name="connsiteY0" fmla="*/ 1552672 h 1860922"/>
              <a:gd name="connsiteX1" fmla="*/ 125057 w 4371319"/>
              <a:gd name="connsiteY1" fmla="*/ 1257234 h 1860922"/>
              <a:gd name="connsiteX2" fmla="*/ 7711 w 4371319"/>
              <a:gd name="connsiteY2" fmla="*/ 478656 h 1860922"/>
              <a:gd name="connsiteX3" fmla="*/ 638098 w 4371319"/>
              <a:gd name="connsiteY3" fmla="*/ 64537 h 1860922"/>
              <a:gd name="connsiteX4" fmla="*/ 3827394 w 4371319"/>
              <a:gd name="connsiteY4" fmla="*/ 69534 h 1860922"/>
              <a:gd name="connsiteX5" fmla="*/ 4357440 w 4371319"/>
              <a:gd name="connsiteY5" fmla="*/ 719981 h 1860922"/>
              <a:gd name="connsiteX6" fmla="*/ 4005036 w 4371319"/>
              <a:gd name="connsiteY6" fmla="*/ 1433609 h 1860922"/>
              <a:gd name="connsiteX7" fmla="*/ 924745 w 4371319"/>
              <a:gd name="connsiteY7" fmla="*/ 1552767 h 1860922"/>
              <a:gd name="connsiteX8" fmla="*/ 513567 w 4371319"/>
              <a:gd name="connsiteY8" fmla="*/ 1860922 h 1860922"/>
              <a:gd name="connsiteX9" fmla="*/ 541936 w 4371319"/>
              <a:gd name="connsiteY9" fmla="*/ 1552672 h 1860922"/>
              <a:gd name="connsiteX0" fmla="*/ 541936 w 4371319"/>
              <a:gd name="connsiteY0" fmla="*/ 1552672 h 1860922"/>
              <a:gd name="connsiteX1" fmla="*/ 125057 w 4371319"/>
              <a:gd name="connsiteY1" fmla="*/ 1257234 h 1860922"/>
              <a:gd name="connsiteX2" fmla="*/ 7711 w 4371319"/>
              <a:gd name="connsiteY2" fmla="*/ 478656 h 1860922"/>
              <a:gd name="connsiteX3" fmla="*/ 638098 w 4371319"/>
              <a:gd name="connsiteY3" fmla="*/ 64537 h 1860922"/>
              <a:gd name="connsiteX4" fmla="*/ 3827394 w 4371319"/>
              <a:gd name="connsiteY4" fmla="*/ 69534 h 1860922"/>
              <a:gd name="connsiteX5" fmla="*/ 4357440 w 4371319"/>
              <a:gd name="connsiteY5" fmla="*/ 719981 h 1860922"/>
              <a:gd name="connsiteX6" fmla="*/ 4003373 w 4371319"/>
              <a:gd name="connsiteY6" fmla="*/ 1412283 h 1860922"/>
              <a:gd name="connsiteX7" fmla="*/ 924745 w 4371319"/>
              <a:gd name="connsiteY7" fmla="*/ 1552767 h 1860922"/>
              <a:gd name="connsiteX8" fmla="*/ 513567 w 4371319"/>
              <a:gd name="connsiteY8" fmla="*/ 1860922 h 1860922"/>
              <a:gd name="connsiteX9" fmla="*/ 541936 w 4371319"/>
              <a:gd name="connsiteY9" fmla="*/ 1552672 h 1860922"/>
              <a:gd name="connsiteX0" fmla="*/ 541936 w 4372709"/>
              <a:gd name="connsiteY0" fmla="*/ 1574600 h 1882850"/>
              <a:gd name="connsiteX1" fmla="*/ 125057 w 4372709"/>
              <a:gd name="connsiteY1" fmla="*/ 1279162 h 1882850"/>
              <a:gd name="connsiteX2" fmla="*/ 7711 w 4372709"/>
              <a:gd name="connsiteY2" fmla="*/ 500584 h 1882850"/>
              <a:gd name="connsiteX3" fmla="*/ 638098 w 4372709"/>
              <a:gd name="connsiteY3" fmla="*/ 86465 h 1882850"/>
              <a:gd name="connsiteX4" fmla="*/ 3836101 w 4372709"/>
              <a:gd name="connsiteY4" fmla="*/ 58680 h 1882850"/>
              <a:gd name="connsiteX5" fmla="*/ 4357440 w 4372709"/>
              <a:gd name="connsiteY5" fmla="*/ 741909 h 1882850"/>
              <a:gd name="connsiteX6" fmla="*/ 4003373 w 4372709"/>
              <a:gd name="connsiteY6" fmla="*/ 1434211 h 1882850"/>
              <a:gd name="connsiteX7" fmla="*/ 924745 w 4372709"/>
              <a:gd name="connsiteY7" fmla="*/ 1574695 h 1882850"/>
              <a:gd name="connsiteX8" fmla="*/ 513567 w 4372709"/>
              <a:gd name="connsiteY8" fmla="*/ 1882850 h 1882850"/>
              <a:gd name="connsiteX9" fmla="*/ 541936 w 4372709"/>
              <a:gd name="connsiteY9" fmla="*/ 1574600 h 1882850"/>
              <a:gd name="connsiteX0" fmla="*/ 596079 w 4426852"/>
              <a:gd name="connsiteY0" fmla="*/ 1574294 h 1882544"/>
              <a:gd name="connsiteX1" fmla="*/ 179200 w 4426852"/>
              <a:gd name="connsiteY1" fmla="*/ 1278856 h 1882544"/>
              <a:gd name="connsiteX2" fmla="*/ 5005 w 4426852"/>
              <a:gd name="connsiteY2" fmla="*/ 493573 h 1882544"/>
              <a:gd name="connsiteX3" fmla="*/ 692241 w 4426852"/>
              <a:gd name="connsiteY3" fmla="*/ 86159 h 1882544"/>
              <a:gd name="connsiteX4" fmla="*/ 3890244 w 4426852"/>
              <a:gd name="connsiteY4" fmla="*/ 58374 h 1882544"/>
              <a:gd name="connsiteX5" fmla="*/ 4411583 w 4426852"/>
              <a:gd name="connsiteY5" fmla="*/ 741603 h 1882544"/>
              <a:gd name="connsiteX6" fmla="*/ 4057516 w 4426852"/>
              <a:gd name="connsiteY6" fmla="*/ 1433905 h 1882544"/>
              <a:gd name="connsiteX7" fmla="*/ 978888 w 4426852"/>
              <a:gd name="connsiteY7" fmla="*/ 1574389 h 1882544"/>
              <a:gd name="connsiteX8" fmla="*/ 567710 w 4426852"/>
              <a:gd name="connsiteY8" fmla="*/ 1882544 h 1882544"/>
              <a:gd name="connsiteX9" fmla="*/ 596079 w 4426852"/>
              <a:gd name="connsiteY9" fmla="*/ 1574294 h 1882544"/>
              <a:gd name="connsiteX0" fmla="*/ 614119 w 4445340"/>
              <a:gd name="connsiteY0" fmla="*/ 1619631 h 1927881"/>
              <a:gd name="connsiteX1" fmla="*/ 197240 w 4445340"/>
              <a:gd name="connsiteY1" fmla="*/ 1324193 h 1927881"/>
              <a:gd name="connsiteX2" fmla="*/ 23045 w 4445340"/>
              <a:gd name="connsiteY2" fmla="*/ 538910 h 1927881"/>
              <a:gd name="connsiteX3" fmla="*/ 692421 w 4445340"/>
              <a:gd name="connsiteY3" fmla="*/ 46983 h 1927881"/>
              <a:gd name="connsiteX4" fmla="*/ 3908284 w 4445340"/>
              <a:gd name="connsiteY4" fmla="*/ 103711 h 1927881"/>
              <a:gd name="connsiteX5" fmla="*/ 4429623 w 4445340"/>
              <a:gd name="connsiteY5" fmla="*/ 786940 h 1927881"/>
              <a:gd name="connsiteX6" fmla="*/ 4075556 w 4445340"/>
              <a:gd name="connsiteY6" fmla="*/ 1479242 h 1927881"/>
              <a:gd name="connsiteX7" fmla="*/ 996928 w 4445340"/>
              <a:gd name="connsiteY7" fmla="*/ 1619726 h 1927881"/>
              <a:gd name="connsiteX8" fmla="*/ 585750 w 4445340"/>
              <a:gd name="connsiteY8" fmla="*/ 1927881 h 1927881"/>
              <a:gd name="connsiteX9" fmla="*/ 614119 w 4445340"/>
              <a:gd name="connsiteY9" fmla="*/ 1619631 h 1927881"/>
              <a:gd name="connsiteX0" fmla="*/ 595113 w 4426334"/>
              <a:gd name="connsiteY0" fmla="*/ 1619631 h 1927881"/>
              <a:gd name="connsiteX1" fmla="*/ 178234 w 4426334"/>
              <a:gd name="connsiteY1" fmla="*/ 1324193 h 1927881"/>
              <a:gd name="connsiteX2" fmla="*/ 4039 w 4426334"/>
              <a:gd name="connsiteY2" fmla="*/ 538910 h 1927881"/>
              <a:gd name="connsiteX3" fmla="*/ 673415 w 4426334"/>
              <a:gd name="connsiteY3" fmla="*/ 46983 h 1927881"/>
              <a:gd name="connsiteX4" fmla="*/ 3889278 w 4426334"/>
              <a:gd name="connsiteY4" fmla="*/ 103711 h 1927881"/>
              <a:gd name="connsiteX5" fmla="*/ 4410617 w 4426334"/>
              <a:gd name="connsiteY5" fmla="*/ 786940 h 1927881"/>
              <a:gd name="connsiteX6" fmla="*/ 4056550 w 4426334"/>
              <a:gd name="connsiteY6" fmla="*/ 1479242 h 1927881"/>
              <a:gd name="connsiteX7" fmla="*/ 977922 w 4426334"/>
              <a:gd name="connsiteY7" fmla="*/ 1619726 h 1927881"/>
              <a:gd name="connsiteX8" fmla="*/ 566744 w 4426334"/>
              <a:gd name="connsiteY8" fmla="*/ 1927881 h 1927881"/>
              <a:gd name="connsiteX9" fmla="*/ 595113 w 4426334"/>
              <a:gd name="connsiteY9" fmla="*/ 1619631 h 1927881"/>
              <a:gd name="connsiteX0" fmla="*/ 579832 w 4411053"/>
              <a:gd name="connsiteY0" fmla="*/ 1613526 h 1921776"/>
              <a:gd name="connsiteX1" fmla="*/ 162953 w 4411053"/>
              <a:gd name="connsiteY1" fmla="*/ 1318088 h 1921776"/>
              <a:gd name="connsiteX2" fmla="*/ 4508 w 4411053"/>
              <a:gd name="connsiteY2" fmla="*/ 445916 h 1921776"/>
              <a:gd name="connsiteX3" fmla="*/ 658134 w 4411053"/>
              <a:gd name="connsiteY3" fmla="*/ 40878 h 1921776"/>
              <a:gd name="connsiteX4" fmla="*/ 3873997 w 4411053"/>
              <a:gd name="connsiteY4" fmla="*/ 97606 h 1921776"/>
              <a:gd name="connsiteX5" fmla="*/ 4395336 w 4411053"/>
              <a:gd name="connsiteY5" fmla="*/ 780835 h 1921776"/>
              <a:gd name="connsiteX6" fmla="*/ 4041269 w 4411053"/>
              <a:gd name="connsiteY6" fmla="*/ 1473137 h 1921776"/>
              <a:gd name="connsiteX7" fmla="*/ 962641 w 4411053"/>
              <a:gd name="connsiteY7" fmla="*/ 1613621 h 1921776"/>
              <a:gd name="connsiteX8" fmla="*/ 551463 w 4411053"/>
              <a:gd name="connsiteY8" fmla="*/ 1921776 h 1921776"/>
              <a:gd name="connsiteX9" fmla="*/ 579832 w 4411053"/>
              <a:gd name="connsiteY9" fmla="*/ 1613526 h 1921776"/>
              <a:gd name="connsiteX0" fmla="*/ 579832 w 4411053"/>
              <a:gd name="connsiteY0" fmla="*/ 1613526 h 1921776"/>
              <a:gd name="connsiteX1" fmla="*/ 162953 w 4411053"/>
              <a:gd name="connsiteY1" fmla="*/ 1318088 h 1921776"/>
              <a:gd name="connsiteX2" fmla="*/ 4508 w 4411053"/>
              <a:gd name="connsiteY2" fmla="*/ 445916 h 1921776"/>
              <a:gd name="connsiteX3" fmla="*/ 658134 w 4411053"/>
              <a:gd name="connsiteY3" fmla="*/ 40878 h 1921776"/>
              <a:gd name="connsiteX4" fmla="*/ 3873997 w 4411053"/>
              <a:gd name="connsiteY4" fmla="*/ 97606 h 1921776"/>
              <a:gd name="connsiteX5" fmla="*/ 4395336 w 4411053"/>
              <a:gd name="connsiteY5" fmla="*/ 780835 h 1921776"/>
              <a:gd name="connsiteX6" fmla="*/ 4041269 w 4411053"/>
              <a:gd name="connsiteY6" fmla="*/ 1473137 h 1921776"/>
              <a:gd name="connsiteX7" fmla="*/ 962641 w 4411053"/>
              <a:gd name="connsiteY7" fmla="*/ 1613621 h 1921776"/>
              <a:gd name="connsiteX8" fmla="*/ 551463 w 4411053"/>
              <a:gd name="connsiteY8" fmla="*/ 1921776 h 1921776"/>
              <a:gd name="connsiteX9" fmla="*/ 579832 w 4411053"/>
              <a:gd name="connsiteY9" fmla="*/ 1613526 h 1921776"/>
              <a:gd name="connsiteX0" fmla="*/ 579832 w 4411053"/>
              <a:gd name="connsiteY0" fmla="*/ 1613526 h 1921776"/>
              <a:gd name="connsiteX1" fmla="*/ 162953 w 4411053"/>
              <a:gd name="connsiteY1" fmla="*/ 1318088 h 1921776"/>
              <a:gd name="connsiteX2" fmla="*/ 4508 w 4411053"/>
              <a:gd name="connsiteY2" fmla="*/ 445916 h 1921776"/>
              <a:gd name="connsiteX3" fmla="*/ 658134 w 4411053"/>
              <a:gd name="connsiteY3" fmla="*/ 40878 h 1921776"/>
              <a:gd name="connsiteX4" fmla="*/ 3873997 w 4411053"/>
              <a:gd name="connsiteY4" fmla="*/ 97606 h 1921776"/>
              <a:gd name="connsiteX5" fmla="*/ 4395336 w 4411053"/>
              <a:gd name="connsiteY5" fmla="*/ 780835 h 1921776"/>
              <a:gd name="connsiteX6" fmla="*/ 4041269 w 4411053"/>
              <a:gd name="connsiteY6" fmla="*/ 1473137 h 1921776"/>
              <a:gd name="connsiteX7" fmla="*/ 962641 w 4411053"/>
              <a:gd name="connsiteY7" fmla="*/ 1613621 h 1921776"/>
              <a:gd name="connsiteX8" fmla="*/ 551463 w 4411053"/>
              <a:gd name="connsiteY8" fmla="*/ 1921776 h 1921776"/>
              <a:gd name="connsiteX9" fmla="*/ 579832 w 4411053"/>
              <a:gd name="connsiteY9" fmla="*/ 1613526 h 1921776"/>
              <a:gd name="connsiteX0" fmla="*/ 579832 w 4410649"/>
              <a:gd name="connsiteY0" fmla="*/ 1629405 h 1937655"/>
              <a:gd name="connsiteX1" fmla="*/ 162953 w 4410649"/>
              <a:gd name="connsiteY1" fmla="*/ 1333967 h 1937655"/>
              <a:gd name="connsiteX2" fmla="*/ 4508 w 4410649"/>
              <a:gd name="connsiteY2" fmla="*/ 461795 h 1937655"/>
              <a:gd name="connsiteX3" fmla="*/ 658134 w 4410649"/>
              <a:gd name="connsiteY3" fmla="*/ 56757 h 1937655"/>
              <a:gd name="connsiteX4" fmla="*/ 3871596 w 4410649"/>
              <a:gd name="connsiteY4" fmla="*/ 83126 h 1937655"/>
              <a:gd name="connsiteX5" fmla="*/ 4395336 w 4410649"/>
              <a:gd name="connsiteY5" fmla="*/ 796714 h 1937655"/>
              <a:gd name="connsiteX6" fmla="*/ 4041269 w 4410649"/>
              <a:gd name="connsiteY6" fmla="*/ 1489016 h 1937655"/>
              <a:gd name="connsiteX7" fmla="*/ 962641 w 4410649"/>
              <a:gd name="connsiteY7" fmla="*/ 1629500 h 1937655"/>
              <a:gd name="connsiteX8" fmla="*/ 551463 w 4410649"/>
              <a:gd name="connsiteY8" fmla="*/ 1937655 h 1937655"/>
              <a:gd name="connsiteX9" fmla="*/ 579832 w 4410649"/>
              <a:gd name="connsiteY9" fmla="*/ 1629405 h 1937655"/>
              <a:gd name="connsiteX0" fmla="*/ 579832 w 4410649"/>
              <a:gd name="connsiteY0" fmla="*/ 1629405 h 1937655"/>
              <a:gd name="connsiteX1" fmla="*/ 162953 w 4410649"/>
              <a:gd name="connsiteY1" fmla="*/ 1333967 h 1937655"/>
              <a:gd name="connsiteX2" fmla="*/ 4508 w 4410649"/>
              <a:gd name="connsiteY2" fmla="*/ 461795 h 1937655"/>
              <a:gd name="connsiteX3" fmla="*/ 658134 w 4410649"/>
              <a:gd name="connsiteY3" fmla="*/ 56757 h 1937655"/>
              <a:gd name="connsiteX4" fmla="*/ 3871596 w 4410649"/>
              <a:gd name="connsiteY4" fmla="*/ 83126 h 1937655"/>
              <a:gd name="connsiteX5" fmla="*/ 4395336 w 4410649"/>
              <a:gd name="connsiteY5" fmla="*/ 796714 h 1937655"/>
              <a:gd name="connsiteX6" fmla="*/ 4041269 w 4410649"/>
              <a:gd name="connsiteY6" fmla="*/ 1489016 h 1937655"/>
              <a:gd name="connsiteX7" fmla="*/ 962641 w 4410649"/>
              <a:gd name="connsiteY7" fmla="*/ 1629500 h 1937655"/>
              <a:gd name="connsiteX8" fmla="*/ 551463 w 4410649"/>
              <a:gd name="connsiteY8" fmla="*/ 1937655 h 1937655"/>
              <a:gd name="connsiteX9" fmla="*/ 579832 w 4410649"/>
              <a:gd name="connsiteY9" fmla="*/ 1629405 h 1937655"/>
              <a:gd name="connsiteX0" fmla="*/ 579832 w 4410649"/>
              <a:gd name="connsiteY0" fmla="*/ 1638498 h 1946748"/>
              <a:gd name="connsiteX1" fmla="*/ 162953 w 4410649"/>
              <a:gd name="connsiteY1" fmla="*/ 1343060 h 1946748"/>
              <a:gd name="connsiteX2" fmla="*/ 4508 w 4410649"/>
              <a:gd name="connsiteY2" fmla="*/ 470888 h 1946748"/>
              <a:gd name="connsiteX3" fmla="*/ 658134 w 4410649"/>
              <a:gd name="connsiteY3" fmla="*/ 65850 h 1946748"/>
              <a:gd name="connsiteX4" fmla="*/ 3871596 w 4410649"/>
              <a:gd name="connsiteY4" fmla="*/ 92219 h 1946748"/>
              <a:gd name="connsiteX5" fmla="*/ 4395336 w 4410649"/>
              <a:gd name="connsiteY5" fmla="*/ 805807 h 1946748"/>
              <a:gd name="connsiteX6" fmla="*/ 4041269 w 4410649"/>
              <a:gd name="connsiteY6" fmla="*/ 1498109 h 1946748"/>
              <a:gd name="connsiteX7" fmla="*/ 962641 w 4410649"/>
              <a:gd name="connsiteY7" fmla="*/ 1638593 h 1946748"/>
              <a:gd name="connsiteX8" fmla="*/ 551463 w 4410649"/>
              <a:gd name="connsiteY8" fmla="*/ 1946748 h 1946748"/>
              <a:gd name="connsiteX9" fmla="*/ 579832 w 4410649"/>
              <a:gd name="connsiteY9" fmla="*/ 1638498 h 1946748"/>
              <a:gd name="connsiteX0" fmla="*/ 579832 w 4410649"/>
              <a:gd name="connsiteY0" fmla="*/ 1638498 h 1972588"/>
              <a:gd name="connsiteX1" fmla="*/ 162953 w 4410649"/>
              <a:gd name="connsiteY1" fmla="*/ 1343060 h 1972588"/>
              <a:gd name="connsiteX2" fmla="*/ 4508 w 4410649"/>
              <a:gd name="connsiteY2" fmla="*/ 470888 h 1972588"/>
              <a:gd name="connsiteX3" fmla="*/ 658134 w 4410649"/>
              <a:gd name="connsiteY3" fmla="*/ 65850 h 1972588"/>
              <a:gd name="connsiteX4" fmla="*/ 3871596 w 4410649"/>
              <a:gd name="connsiteY4" fmla="*/ 92219 h 1972588"/>
              <a:gd name="connsiteX5" fmla="*/ 4395336 w 4410649"/>
              <a:gd name="connsiteY5" fmla="*/ 805807 h 1972588"/>
              <a:gd name="connsiteX6" fmla="*/ 4041269 w 4410649"/>
              <a:gd name="connsiteY6" fmla="*/ 1498109 h 1972588"/>
              <a:gd name="connsiteX7" fmla="*/ 962641 w 4410649"/>
              <a:gd name="connsiteY7" fmla="*/ 1638593 h 1972588"/>
              <a:gd name="connsiteX8" fmla="*/ 773590 w 4410649"/>
              <a:gd name="connsiteY8" fmla="*/ 1972588 h 1972588"/>
              <a:gd name="connsiteX9" fmla="*/ 579832 w 4410649"/>
              <a:gd name="connsiteY9" fmla="*/ 1638498 h 1972588"/>
              <a:gd name="connsiteX0" fmla="*/ 579832 w 4410649"/>
              <a:gd name="connsiteY0" fmla="*/ 1638498 h 1972588"/>
              <a:gd name="connsiteX1" fmla="*/ 162953 w 4410649"/>
              <a:gd name="connsiteY1" fmla="*/ 1343060 h 1972588"/>
              <a:gd name="connsiteX2" fmla="*/ 4508 w 4410649"/>
              <a:gd name="connsiteY2" fmla="*/ 470888 h 1972588"/>
              <a:gd name="connsiteX3" fmla="*/ 658134 w 4410649"/>
              <a:gd name="connsiteY3" fmla="*/ 65850 h 1972588"/>
              <a:gd name="connsiteX4" fmla="*/ 3871596 w 4410649"/>
              <a:gd name="connsiteY4" fmla="*/ 92219 h 1972588"/>
              <a:gd name="connsiteX5" fmla="*/ 4395336 w 4410649"/>
              <a:gd name="connsiteY5" fmla="*/ 805807 h 1972588"/>
              <a:gd name="connsiteX6" fmla="*/ 4041269 w 4410649"/>
              <a:gd name="connsiteY6" fmla="*/ 1498109 h 1972588"/>
              <a:gd name="connsiteX7" fmla="*/ 962641 w 4410649"/>
              <a:gd name="connsiteY7" fmla="*/ 1638593 h 1972588"/>
              <a:gd name="connsiteX8" fmla="*/ 773590 w 4410649"/>
              <a:gd name="connsiteY8" fmla="*/ 1972588 h 1972588"/>
              <a:gd name="connsiteX9" fmla="*/ 579832 w 4410649"/>
              <a:gd name="connsiteY9" fmla="*/ 1638498 h 1972588"/>
              <a:gd name="connsiteX0" fmla="*/ 579832 w 4410649"/>
              <a:gd name="connsiteY0" fmla="*/ 1638498 h 1972588"/>
              <a:gd name="connsiteX1" fmla="*/ 162953 w 4410649"/>
              <a:gd name="connsiteY1" fmla="*/ 1343060 h 1972588"/>
              <a:gd name="connsiteX2" fmla="*/ 4508 w 4410649"/>
              <a:gd name="connsiteY2" fmla="*/ 470888 h 1972588"/>
              <a:gd name="connsiteX3" fmla="*/ 658134 w 4410649"/>
              <a:gd name="connsiteY3" fmla="*/ 65850 h 1972588"/>
              <a:gd name="connsiteX4" fmla="*/ 3871596 w 4410649"/>
              <a:gd name="connsiteY4" fmla="*/ 92219 h 1972588"/>
              <a:gd name="connsiteX5" fmla="*/ 4395336 w 4410649"/>
              <a:gd name="connsiteY5" fmla="*/ 805807 h 1972588"/>
              <a:gd name="connsiteX6" fmla="*/ 4041269 w 4410649"/>
              <a:gd name="connsiteY6" fmla="*/ 1498109 h 1972588"/>
              <a:gd name="connsiteX7" fmla="*/ 962641 w 4410649"/>
              <a:gd name="connsiteY7" fmla="*/ 1638593 h 1972588"/>
              <a:gd name="connsiteX8" fmla="*/ 773590 w 4410649"/>
              <a:gd name="connsiteY8" fmla="*/ 1972588 h 1972588"/>
              <a:gd name="connsiteX9" fmla="*/ 579832 w 4410649"/>
              <a:gd name="connsiteY9" fmla="*/ 1638498 h 1972588"/>
              <a:gd name="connsiteX0" fmla="*/ 579832 w 4410649"/>
              <a:gd name="connsiteY0" fmla="*/ 1638498 h 1966993"/>
              <a:gd name="connsiteX1" fmla="*/ 162953 w 4410649"/>
              <a:gd name="connsiteY1" fmla="*/ 1343060 h 1966993"/>
              <a:gd name="connsiteX2" fmla="*/ 4508 w 4410649"/>
              <a:gd name="connsiteY2" fmla="*/ 470888 h 1966993"/>
              <a:gd name="connsiteX3" fmla="*/ 658134 w 4410649"/>
              <a:gd name="connsiteY3" fmla="*/ 65850 h 1966993"/>
              <a:gd name="connsiteX4" fmla="*/ 3871596 w 4410649"/>
              <a:gd name="connsiteY4" fmla="*/ 92219 h 1966993"/>
              <a:gd name="connsiteX5" fmla="*/ 4395336 w 4410649"/>
              <a:gd name="connsiteY5" fmla="*/ 805807 h 1966993"/>
              <a:gd name="connsiteX6" fmla="*/ 4041269 w 4410649"/>
              <a:gd name="connsiteY6" fmla="*/ 1498109 h 1966993"/>
              <a:gd name="connsiteX7" fmla="*/ 962641 w 4410649"/>
              <a:gd name="connsiteY7" fmla="*/ 1638593 h 1966993"/>
              <a:gd name="connsiteX8" fmla="*/ 853844 w 4410649"/>
              <a:gd name="connsiteY8" fmla="*/ 1966993 h 1966993"/>
              <a:gd name="connsiteX9" fmla="*/ 579832 w 4410649"/>
              <a:gd name="connsiteY9" fmla="*/ 1638498 h 1966993"/>
              <a:gd name="connsiteX0" fmla="*/ 579832 w 4410649"/>
              <a:gd name="connsiteY0" fmla="*/ 1638498 h 1966993"/>
              <a:gd name="connsiteX1" fmla="*/ 162953 w 4410649"/>
              <a:gd name="connsiteY1" fmla="*/ 1343060 h 1966993"/>
              <a:gd name="connsiteX2" fmla="*/ 4508 w 4410649"/>
              <a:gd name="connsiteY2" fmla="*/ 470888 h 1966993"/>
              <a:gd name="connsiteX3" fmla="*/ 658134 w 4410649"/>
              <a:gd name="connsiteY3" fmla="*/ 65850 h 1966993"/>
              <a:gd name="connsiteX4" fmla="*/ 3871596 w 4410649"/>
              <a:gd name="connsiteY4" fmla="*/ 92219 h 1966993"/>
              <a:gd name="connsiteX5" fmla="*/ 4395336 w 4410649"/>
              <a:gd name="connsiteY5" fmla="*/ 805807 h 1966993"/>
              <a:gd name="connsiteX6" fmla="*/ 4041269 w 4410649"/>
              <a:gd name="connsiteY6" fmla="*/ 1498109 h 1966993"/>
              <a:gd name="connsiteX7" fmla="*/ 962641 w 4410649"/>
              <a:gd name="connsiteY7" fmla="*/ 1638593 h 1966993"/>
              <a:gd name="connsiteX8" fmla="*/ 853844 w 4410649"/>
              <a:gd name="connsiteY8" fmla="*/ 1966993 h 1966993"/>
              <a:gd name="connsiteX9" fmla="*/ 579832 w 4410649"/>
              <a:gd name="connsiteY9" fmla="*/ 1638498 h 1966993"/>
              <a:gd name="connsiteX0" fmla="*/ 579832 w 4410649"/>
              <a:gd name="connsiteY0" fmla="*/ 1638498 h 1966993"/>
              <a:gd name="connsiteX1" fmla="*/ 162953 w 4410649"/>
              <a:gd name="connsiteY1" fmla="*/ 1343060 h 1966993"/>
              <a:gd name="connsiteX2" fmla="*/ 4508 w 4410649"/>
              <a:gd name="connsiteY2" fmla="*/ 470888 h 1966993"/>
              <a:gd name="connsiteX3" fmla="*/ 658134 w 4410649"/>
              <a:gd name="connsiteY3" fmla="*/ 65850 h 1966993"/>
              <a:gd name="connsiteX4" fmla="*/ 3871596 w 4410649"/>
              <a:gd name="connsiteY4" fmla="*/ 92219 h 1966993"/>
              <a:gd name="connsiteX5" fmla="*/ 4395336 w 4410649"/>
              <a:gd name="connsiteY5" fmla="*/ 805807 h 1966993"/>
              <a:gd name="connsiteX6" fmla="*/ 4041269 w 4410649"/>
              <a:gd name="connsiteY6" fmla="*/ 1498109 h 1966993"/>
              <a:gd name="connsiteX7" fmla="*/ 962641 w 4410649"/>
              <a:gd name="connsiteY7" fmla="*/ 1638593 h 1966993"/>
              <a:gd name="connsiteX8" fmla="*/ 853844 w 4410649"/>
              <a:gd name="connsiteY8" fmla="*/ 1966993 h 1966993"/>
              <a:gd name="connsiteX9" fmla="*/ 579832 w 4410649"/>
              <a:gd name="connsiteY9" fmla="*/ 1638498 h 1966993"/>
              <a:gd name="connsiteX0" fmla="*/ 579832 w 4428152"/>
              <a:gd name="connsiteY0" fmla="*/ 1638498 h 1966993"/>
              <a:gd name="connsiteX1" fmla="*/ 162953 w 4428152"/>
              <a:gd name="connsiteY1" fmla="*/ 1343060 h 1966993"/>
              <a:gd name="connsiteX2" fmla="*/ 4508 w 4428152"/>
              <a:gd name="connsiteY2" fmla="*/ 470888 h 1966993"/>
              <a:gd name="connsiteX3" fmla="*/ 658134 w 4428152"/>
              <a:gd name="connsiteY3" fmla="*/ 65850 h 1966993"/>
              <a:gd name="connsiteX4" fmla="*/ 3871596 w 4428152"/>
              <a:gd name="connsiteY4" fmla="*/ 92219 h 1966993"/>
              <a:gd name="connsiteX5" fmla="*/ 4395336 w 4428152"/>
              <a:gd name="connsiteY5" fmla="*/ 805807 h 1966993"/>
              <a:gd name="connsiteX6" fmla="*/ 4041269 w 4428152"/>
              <a:gd name="connsiteY6" fmla="*/ 1498109 h 1966993"/>
              <a:gd name="connsiteX7" fmla="*/ 911570 w 4428152"/>
              <a:gd name="connsiteY7" fmla="*/ 1642154 h 1966993"/>
              <a:gd name="connsiteX8" fmla="*/ 853844 w 4428152"/>
              <a:gd name="connsiteY8" fmla="*/ 1966993 h 1966993"/>
              <a:gd name="connsiteX9" fmla="*/ 579832 w 4428152"/>
              <a:gd name="connsiteY9" fmla="*/ 1638498 h 1966993"/>
              <a:gd name="connsiteX0" fmla="*/ 579832 w 4428152"/>
              <a:gd name="connsiteY0" fmla="*/ 1638498 h 1962415"/>
              <a:gd name="connsiteX1" fmla="*/ 162953 w 4428152"/>
              <a:gd name="connsiteY1" fmla="*/ 1343060 h 1962415"/>
              <a:gd name="connsiteX2" fmla="*/ 4508 w 4428152"/>
              <a:gd name="connsiteY2" fmla="*/ 470888 h 1962415"/>
              <a:gd name="connsiteX3" fmla="*/ 658134 w 4428152"/>
              <a:gd name="connsiteY3" fmla="*/ 65850 h 1962415"/>
              <a:gd name="connsiteX4" fmla="*/ 3871596 w 4428152"/>
              <a:gd name="connsiteY4" fmla="*/ 92219 h 1962415"/>
              <a:gd name="connsiteX5" fmla="*/ 4395336 w 4428152"/>
              <a:gd name="connsiteY5" fmla="*/ 805807 h 1962415"/>
              <a:gd name="connsiteX6" fmla="*/ 4041269 w 4428152"/>
              <a:gd name="connsiteY6" fmla="*/ 1498109 h 1962415"/>
              <a:gd name="connsiteX7" fmla="*/ 911570 w 4428152"/>
              <a:gd name="connsiteY7" fmla="*/ 1642154 h 1962415"/>
              <a:gd name="connsiteX8" fmla="*/ 919506 w 4428152"/>
              <a:gd name="connsiteY8" fmla="*/ 1962415 h 1962415"/>
              <a:gd name="connsiteX9" fmla="*/ 579832 w 4428152"/>
              <a:gd name="connsiteY9" fmla="*/ 1638498 h 1962415"/>
              <a:gd name="connsiteX0" fmla="*/ 579832 w 4428152"/>
              <a:gd name="connsiteY0" fmla="*/ 1638498 h 1962415"/>
              <a:gd name="connsiteX1" fmla="*/ 162953 w 4428152"/>
              <a:gd name="connsiteY1" fmla="*/ 1343060 h 1962415"/>
              <a:gd name="connsiteX2" fmla="*/ 4508 w 4428152"/>
              <a:gd name="connsiteY2" fmla="*/ 470888 h 1962415"/>
              <a:gd name="connsiteX3" fmla="*/ 658134 w 4428152"/>
              <a:gd name="connsiteY3" fmla="*/ 65850 h 1962415"/>
              <a:gd name="connsiteX4" fmla="*/ 3871596 w 4428152"/>
              <a:gd name="connsiteY4" fmla="*/ 92219 h 1962415"/>
              <a:gd name="connsiteX5" fmla="*/ 4395336 w 4428152"/>
              <a:gd name="connsiteY5" fmla="*/ 805807 h 1962415"/>
              <a:gd name="connsiteX6" fmla="*/ 4041269 w 4428152"/>
              <a:gd name="connsiteY6" fmla="*/ 1498109 h 1962415"/>
              <a:gd name="connsiteX7" fmla="*/ 911570 w 4428152"/>
              <a:gd name="connsiteY7" fmla="*/ 1642154 h 1962415"/>
              <a:gd name="connsiteX8" fmla="*/ 919506 w 4428152"/>
              <a:gd name="connsiteY8" fmla="*/ 1962415 h 1962415"/>
              <a:gd name="connsiteX9" fmla="*/ 579832 w 4428152"/>
              <a:gd name="connsiteY9" fmla="*/ 1638498 h 1962415"/>
              <a:gd name="connsiteX0" fmla="*/ 579832 w 4428152"/>
              <a:gd name="connsiteY0" fmla="*/ 1638498 h 1962415"/>
              <a:gd name="connsiteX1" fmla="*/ 162953 w 4428152"/>
              <a:gd name="connsiteY1" fmla="*/ 1343060 h 1962415"/>
              <a:gd name="connsiteX2" fmla="*/ 4508 w 4428152"/>
              <a:gd name="connsiteY2" fmla="*/ 470888 h 1962415"/>
              <a:gd name="connsiteX3" fmla="*/ 658134 w 4428152"/>
              <a:gd name="connsiteY3" fmla="*/ 65850 h 1962415"/>
              <a:gd name="connsiteX4" fmla="*/ 3871596 w 4428152"/>
              <a:gd name="connsiteY4" fmla="*/ 92219 h 1962415"/>
              <a:gd name="connsiteX5" fmla="*/ 4395336 w 4428152"/>
              <a:gd name="connsiteY5" fmla="*/ 805807 h 1962415"/>
              <a:gd name="connsiteX6" fmla="*/ 4041269 w 4428152"/>
              <a:gd name="connsiteY6" fmla="*/ 1498109 h 1962415"/>
              <a:gd name="connsiteX7" fmla="*/ 911570 w 4428152"/>
              <a:gd name="connsiteY7" fmla="*/ 1642154 h 1962415"/>
              <a:gd name="connsiteX8" fmla="*/ 919506 w 4428152"/>
              <a:gd name="connsiteY8" fmla="*/ 1962415 h 1962415"/>
              <a:gd name="connsiteX9" fmla="*/ 579832 w 4428152"/>
              <a:gd name="connsiteY9" fmla="*/ 1638498 h 1962415"/>
              <a:gd name="connsiteX0" fmla="*/ 579832 w 4410649"/>
              <a:gd name="connsiteY0" fmla="*/ 1638498 h 1962415"/>
              <a:gd name="connsiteX1" fmla="*/ 162953 w 4410649"/>
              <a:gd name="connsiteY1" fmla="*/ 1343060 h 1962415"/>
              <a:gd name="connsiteX2" fmla="*/ 4508 w 4410649"/>
              <a:gd name="connsiteY2" fmla="*/ 470888 h 1962415"/>
              <a:gd name="connsiteX3" fmla="*/ 658134 w 4410649"/>
              <a:gd name="connsiteY3" fmla="*/ 65850 h 1962415"/>
              <a:gd name="connsiteX4" fmla="*/ 3871596 w 4410649"/>
              <a:gd name="connsiteY4" fmla="*/ 92219 h 1962415"/>
              <a:gd name="connsiteX5" fmla="*/ 4395336 w 4410649"/>
              <a:gd name="connsiteY5" fmla="*/ 805807 h 1962415"/>
              <a:gd name="connsiteX6" fmla="*/ 4041269 w 4410649"/>
              <a:gd name="connsiteY6" fmla="*/ 1498109 h 1962415"/>
              <a:gd name="connsiteX7" fmla="*/ 911570 w 4410649"/>
              <a:gd name="connsiteY7" fmla="*/ 1642154 h 1962415"/>
              <a:gd name="connsiteX8" fmla="*/ 919506 w 4410649"/>
              <a:gd name="connsiteY8" fmla="*/ 1962415 h 1962415"/>
              <a:gd name="connsiteX9" fmla="*/ 579832 w 4410649"/>
              <a:gd name="connsiteY9" fmla="*/ 1638498 h 1962415"/>
              <a:gd name="connsiteX0" fmla="*/ 579832 w 4410649"/>
              <a:gd name="connsiteY0" fmla="*/ 1638498 h 1962415"/>
              <a:gd name="connsiteX1" fmla="*/ 162953 w 4410649"/>
              <a:gd name="connsiteY1" fmla="*/ 1343060 h 1962415"/>
              <a:gd name="connsiteX2" fmla="*/ 4508 w 4410649"/>
              <a:gd name="connsiteY2" fmla="*/ 470888 h 1962415"/>
              <a:gd name="connsiteX3" fmla="*/ 658134 w 4410649"/>
              <a:gd name="connsiteY3" fmla="*/ 65850 h 1962415"/>
              <a:gd name="connsiteX4" fmla="*/ 3871596 w 4410649"/>
              <a:gd name="connsiteY4" fmla="*/ 92219 h 1962415"/>
              <a:gd name="connsiteX5" fmla="*/ 4395336 w 4410649"/>
              <a:gd name="connsiteY5" fmla="*/ 805807 h 1962415"/>
              <a:gd name="connsiteX6" fmla="*/ 4041269 w 4410649"/>
              <a:gd name="connsiteY6" fmla="*/ 1498109 h 1962415"/>
              <a:gd name="connsiteX7" fmla="*/ 911570 w 4410649"/>
              <a:gd name="connsiteY7" fmla="*/ 1642154 h 1962415"/>
              <a:gd name="connsiteX8" fmla="*/ 919506 w 4410649"/>
              <a:gd name="connsiteY8" fmla="*/ 1962415 h 1962415"/>
              <a:gd name="connsiteX9" fmla="*/ 579832 w 4410649"/>
              <a:gd name="connsiteY9" fmla="*/ 1638498 h 1962415"/>
              <a:gd name="connsiteX0" fmla="*/ 579832 w 4403897"/>
              <a:gd name="connsiteY0" fmla="*/ 1638498 h 1962415"/>
              <a:gd name="connsiteX1" fmla="*/ 162953 w 4403897"/>
              <a:gd name="connsiteY1" fmla="*/ 1343060 h 1962415"/>
              <a:gd name="connsiteX2" fmla="*/ 4508 w 4403897"/>
              <a:gd name="connsiteY2" fmla="*/ 470888 h 1962415"/>
              <a:gd name="connsiteX3" fmla="*/ 658134 w 4403897"/>
              <a:gd name="connsiteY3" fmla="*/ 65850 h 1962415"/>
              <a:gd name="connsiteX4" fmla="*/ 3871596 w 4403897"/>
              <a:gd name="connsiteY4" fmla="*/ 92219 h 1962415"/>
              <a:gd name="connsiteX5" fmla="*/ 4395336 w 4403897"/>
              <a:gd name="connsiteY5" fmla="*/ 805807 h 1962415"/>
              <a:gd name="connsiteX6" fmla="*/ 4041269 w 4403897"/>
              <a:gd name="connsiteY6" fmla="*/ 1498109 h 1962415"/>
              <a:gd name="connsiteX7" fmla="*/ 911570 w 4403897"/>
              <a:gd name="connsiteY7" fmla="*/ 1642154 h 1962415"/>
              <a:gd name="connsiteX8" fmla="*/ 919506 w 4403897"/>
              <a:gd name="connsiteY8" fmla="*/ 1962415 h 1962415"/>
              <a:gd name="connsiteX9" fmla="*/ 579832 w 4403897"/>
              <a:gd name="connsiteY9" fmla="*/ 1638498 h 1962415"/>
              <a:gd name="connsiteX0" fmla="*/ 579832 w 4403170"/>
              <a:gd name="connsiteY0" fmla="*/ 1670336 h 1994253"/>
              <a:gd name="connsiteX1" fmla="*/ 162953 w 4403170"/>
              <a:gd name="connsiteY1" fmla="*/ 1374898 h 1994253"/>
              <a:gd name="connsiteX2" fmla="*/ 4508 w 4403170"/>
              <a:gd name="connsiteY2" fmla="*/ 502726 h 1994253"/>
              <a:gd name="connsiteX3" fmla="*/ 658134 w 4403170"/>
              <a:gd name="connsiteY3" fmla="*/ 97688 h 1994253"/>
              <a:gd name="connsiteX4" fmla="*/ 3866720 w 4403170"/>
              <a:gd name="connsiteY4" fmla="*/ 62409 h 1994253"/>
              <a:gd name="connsiteX5" fmla="*/ 4395336 w 4403170"/>
              <a:gd name="connsiteY5" fmla="*/ 837645 h 1994253"/>
              <a:gd name="connsiteX6" fmla="*/ 4041269 w 4403170"/>
              <a:gd name="connsiteY6" fmla="*/ 1529947 h 1994253"/>
              <a:gd name="connsiteX7" fmla="*/ 911570 w 4403170"/>
              <a:gd name="connsiteY7" fmla="*/ 1673992 h 1994253"/>
              <a:gd name="connsiteX8" fmla="*/ 919506 w 4403170"/>
              <a:gd name="connsiteY8" fmla="*/ 1994253 h 1994253"/>
              <a:gd name="connsiteX9" fmla="*/ 579832 w 4403170"/>
              <a:gd name="connsiteY9" fmla="*/ 1670336 h 1994253"/>
              <a:gd name="connsiteX0" fmla="*/ 579832 w 4403170"/>
              <a:gd name="connsiteY0" fmla="*/ 1670336 h 1994253"/>
              <a:gd name="connsiteX1" fmla="*/ 162953 w 4403170"/>
              <a:gd name="connsiteY1" fmla="*/ 1374898 h 1994253"/>
              <a:gd name="connsiteX2" fmla="*/ 4508 w 4403170"/>
              <a:gd name="connsiteY2" fmla="*/ 502726 h 1994253"/>
              <a:gd name="connsiteX3" fmla="*/ 658134 w 4403170"/>
              <a:gd name="connsiteY3" fmla="*/ 97688 h 1994253"/>
              <a:gd name="connsiteX4" fmla="*/ 3866720 w 4403170"/>
              <a:gd name="connsiteY4" fmla="*/ 62409 h 1994253"/>
              <a:gd name="connsiteX5" fmla="*/ 4395336 w 4403170"/>
              <a:gd name="connsiteY5" fmla="*/ 837645 h 1994253"/>
              <a:gd name="connsiteX6" fmla="*/ 3867252 w 4403170"/>
              <a:gd name="connsiteY6" fmla="*/ 1555855 h 1994253"/>
              <a:gd name="connsiteX7" fmla="*/ 911570 w 4403170"/>
              <a:gd name="connsiteY7" fmla="*/ 1673992 h 1994253"/>
              <a:gd name="connsiteX8" fmla="*/ 919506 w 4403170"/>
              <a:gd name="connsiteY8" fmla="*/ 1994253 h 1994253"/>
              <a:gd name="connsiteX9" fmla="*/ 579832 w 4403170"/>
              <a:gd name="connsiteY9" fmla="*/ 1670336 h 1994253"/>
              <a:gd name="connsiteX0" fmla="*/ 579832 w 4403170"/>
              <a:gd name="connsiteY0" fmla="*/ 1670336 h 1994253"/>
              <a:gd name="connsiteX1" fmla="*/ 162953 w 4403170"/>
              <a:gd name="connsiteY1" fmla="*/ 1374898 h 1994253"/>
              <a:gd name="connsiteX2" fmla="*/ 4508 w 4403170"/>
              <a:gd name="connsiteY2" fmla="*/ 502726 h 1994253"/>
              <a:gd name="connsiteX3" fmla="*/ 658134 w 4403170"/>
              <a:gd name="connsiteY3" fmla="*/ 97688 h 1994253"/>
              <a:gd name="connsiteX4" fmla="*/ 3866720 w 4403170"/>
              <a:gd name="connsiteY4" fmla="*/ 62409 h 1994253"/>
              <a:gd name="connsiteX5" fmla="*/ 4395336 w 4403170"/>
              <a:gd name="connsiteY5" fmla="*/ 837645 h 1994253"/>
              <a:gd name="connsiteX6" fmla="*/ 3864291 w 4403170"/>
              <a:gd name="connsiteY6" fmla="*/ 1611163 h 1994253"/>
              <a:gd name="connsiteX7" fmla="*/ 911570 w 4403170"/>
              <a:gd name="connsiteY7" fmla="*/ 1673992 h 1994253"/>
              <a:gd name="connsiteX8" fmla="*/ 919506 w 4403170"/>
              <a:gd name="connsiteY8" fmla="*/ 1994253 h 1994253"/>
              <a:gd name="connsiteX9" fmla="*/ 579832 w 4403170"/>
              <a:gd name="connsiteY9" fmla="*/ 1670336 h 1994253"/>
              <a:gd name="connsiteX0" fmla="*/ 579832 w 4403170"/>
              <a:gd name="connsiteY0" fmla="*/ 1670336 h 1994253"/>
              <a:gd name="connsiteX1" fmla="*/ 162953 w 4403170"/>
              <a:gd name="connsiteY1" fmla="*/ 1374898 h 1994253"/>
              <a:gd name="connsiteX2" fmla="*/ 4508 w 4403170"/>
              <a:gd name="connsiteY2" fmla="*/ 502726 h 1994253"/>
              <a:gd name="connsiteX3" fmla="*/ 658134 w 4403170"/>
              <a:gd name="connsiteY3" fmla="*/ 97688 h 1994253"/>
              <a:gd name="connsiteX4" fmla="*/ 3866720 w 4403170"/>
              <a:gd name="connsiteY4" fmla="*/ 62409 h 1994253"/>
              <a:gd name="connsiteX5" fmla="*/ 4395336 w 4403170"/>
              <a:gd name="connsiteY5" fmla="*/ 837645 h 1994253"/>
              <a:gd name="connsiteX6" fmla="*/ 3860788 w 4403170"/>
              <a:gd name="connsiteY6" fmla="*/ 1659621 h 1994253"/>
              <a:gd name="connsiteX7" fmla="*/ 911570 w 4403170"/>
              <a:gd name="connsiteY7" fmla="*/ 1673992 h 1994253"/>
              <a:gd name="connsiteX8" fmla="*/ 919506 w 4403170"/>
              <a:gd name="connsiteY8" fmla="*/ 1994253 h 1994253"/>
              <a:gd name="connsiteX9" fmla="*/ 579832 w 4403170"/>
              <a:gd name="connsiteY9" fmla="*/ 1670336 h 1994253"/>
              <a:gd name="connsiteX0" fmla="*/ 579832 w 4403170"/>
              <a:gd name="connsiteY0" fmla="*/ 1670336 h 1994253"/>
              <a:gd name="connsiteX1" fmla="*/ 162953 w 4403170"/>
              <a:gd name="connsiteY1" fmla="*/ 1374898 h 1994253"/>
              <a:gd name="connsiteX2" fmla="*/ 4508 w 4403170"/>
              <a:gd name="connsiteY2" fmla="*/ 502726 h 1994253"/>
              <a:gd name="connsiteX3" fmla="*/ 658134 w 4403170"/>
              <a:gd name="connsiteY3" fmla="*/ 97688 h 1994253"/>
              <a:gd name="connsiteX4" fmla="*/ 3866720 w 4403170"/>
              <a:gd name="connsiteY4" fmla="*/ 62409 h 1994253"/>
              <a:gd name="connsiteX5" fmla="*/ 4395336 w 4403170"/>
              <a:gd name="connsiteY5" fmla="*/ 837645 h 1994253"/>
              <a:gd name="connsiteX6" fmla="*/ 3860788 w 4403170"/>
              <a:gd name="connsiteY6" fmla="*/ 1659621 h 1994253"/>
              <a:gd name="connsiteX7" fmla="*/ 911570 w 4403170"/>
              <a:gd name="connsiteY7" fmla="*/ 1673992 h 1994253"/>
              <a:gd name="connsiteX8" fmla="*/ 919506 w 4403170"/>
              <a:gd name="connsiteY8" fmla="*/ 1994253 h 1994253"/>
              <a:gd name="connsiteX9" fmla="*/ 579832 w 4403170"/>
              <a:gd name="connsiteY9" fmla="*/ 1670336 h 1994253"/>
              <a:gd name="connsiteX0" fmla="*/ 534162 w 4402901"/>
              <a:gd name="connsiteY0" fmla="*/ 1652839 h 1994253"/>
              <a:gd name="connsiteX1" fmla="*/ 162684 w 4402901"/>
              <a:gd name="connsiteY1" fmla="*/ 1374898 h 1994253"/>
              <a:gd name="connsiteX2" fmla="*/ 4239 w 4402901"/>
              <a:gd name="connsiteY2" fmla="*/ 502726 h 1994253"/>
              <a:gd name="connsiteX3" fmla="*/ 657865 w 4402901"/>
              <a:gd name="connsiteY3" fmla="*/ 97688 h 1994253"/>
              <a:gd name="connsiteX4" fmla="*/ 3866451 w 4402901"/>
              <a:gd name="connsiteY4" fmla="*/ 62409 h 1994253"/>
              <a:gd name="connsiteX5" fmla="*/ 4395067 w 4402901"/>
              <a:gd name="connsiteY5" fmla="*/ 837645 h 1994253"/>
              <a:gd name="connsiteX6" fmla="*/ 3860519 w 4402901"/>
              <a:gd name="connsiteY6" fmla="*/ 1659621 h 1994253"/>
              <a:gd name="connsiteX7" fmla="*/ 911301 w 4402901"/>
              <a:gd name="connsiteY7" fmla="*/ 1673992 h 1994253"/>
              <a:gd name="connsiteX8" fmla="*/ 919237 w 4402901"/>
              <a:gd name="connsiteY8" fmla="*/ 1994253 h 1994253"/>
              <a:gd name="connsiteX9" fmla="*/ 534162 w 4402901"/>
              <a:gd name="connsiteY9" fmla="*/ 1652839 h 1994253"/>
              <a:gd name="connsiteX0" fmla="*/ 556735 w 4425474"/>
              <a:gd name="connsiteY0" fmla="*/ 1652839 h 1994253"/>
              <a:gd name="connsiteX1" fmla="*/ 167956 w 4425474"/>
              <a:gd name="connsiteY1" fmla="*/ 1341666 h 1994253"/>
              <a:gd name="connsiteX2" fmla="*/ 26812 w 4425474"/>
              <a:gd name="connsiteY2" fmla="*/ 502726 h 1994253"/>
              <a:gd name="connsiteX3" fmla="*/ 680438 w 4425474"/>
              <a:gd name="connsiteY3" fmla="*/ 97688 h 1994253"/>
              <a:gd name="connsiteX4" fmla="*/ 3889024 w 4425474"/>
              <a:gd name="connsiteY4" fmla="*/ 62409 h 1994253"/>
              <a:gd name="connsiteX5" fmla="*/ 4417640 w 4425474"/>
              <a:gd name="connsiteY5" fmla="*/ 837645 h 1994253"/>
              <a:gd name="connsiteX6" fmla="*/ 3883092 w 4425474"/>
              <a:gd name="connsiteY6" fmla="*/ 1659621 h 1994253"/>
              <a:gd name="connsiteX7" fmla="*/ 933874 w 4425474"/>
              <a:gd name="connsiteY7" fmla="*/ 1673992 h 1994253"/>
              <a:gd name="connsiteX8" fmla="*/ 941810 w 4425474"/>
              <a:gd name="connsiteY8" fmla="*/ 1994253 h 1994253"/>
              <a:gd name="connsiteX9" fmla="*/ 556735 w 4425474"/>
              <a:gd name="connsiteY9" fmla="*/ 1652839 h 1994253"/>
              <a:gd name="connsiteX0" fmla="*/ 556735 w 4425474"/>
              <a:gd name="connsiteY0" fmla="*/ 1652839 h 1994253"/>
              <a:gd name="connsiteX1" fmla="*/ 167956 w 4425474"/>
              <a:gd name="connsiteY1" fmla="*/ 1341666 h 1994253"/>
              <a:gd name="connsiteX2" fmla="*/ 26812 w 4425474"/>
              <a:gd name="connsiteY2" fmla="*/ 502726 h 1994253"/>
              <a:gd name="connsiteX3" fmla="*/ 680438 w 4425474"/>
              <a:gd name="connsiteY3" fmla="*/ 97688 h 1994253"/>
              <a:gd name="connsiteX4" fmla="*/ 3889024 w 4425474"/>
              <a:gd name="connsiteY4" fmla="*/ 62409 h 1994253"/>
              <a:gd name="connsiteX5" fmla="*/ 4417640 w 4425474"/>
              <a:gd name="connsiteY5" fmla="*/ 837645 h 1994253"/>
              <a:gd name="connsiteX6" fmla="*/ 3883092 w 4425474"/>
              <a:gd name="connsiteY6" fmla="*/ 1659621 h 1994253"/>
              <a:gd name="connsiteX7" fmla="*/ 933874 w 4425474"/>
              <a:gd name="connsiteY7" fmla="*/ 1673992 h 1994253"/>
              <a:gd name="connsiteX8" fmla="*/ 941810 w 4425474"/>
              <a:gd name="connsiteY8" fmla="*/ 1994253 h 1994253"/>
              <a:gd name="connsiteX9" fmla="*/ 556735 w 4425474"/>
              <a:gd name="connsiteY9" fmla="*/ 1652839 h 1994253"/>
              <a:gd name="connsiteX0" fmla="*/ 556735 w 4425474"/>
              <a:gd name="connsiteY0" fmla="*/ 1654095 h 1995509"/>
              <a:gd name="connsiteX1" fmla="*/ 167956 w 4425474"/>
              <a:gd name="connsiteY1" fmla="*/ 1342922 h 1995509"/>
              <a:gd name="connsiteX2" fmla="*/ 26812 w 4425474"/>
              <a:gd name="connsiteY2" fmla="*/ 503982 h 1995509"/>
              <a:gd name="connsiteX3" fmla="*/ 680438 w 4425474"/>
              <a:gd name="connsiteY3" fmla="*/ 98944 h 1995509"/>
              <a:gd name="connsiteX4" fmla="*/ 3889024 w 4425474"/>
              <a:gd name="connsiteY4" fmla="*/ 63665 h 1995509"/>
              <a:gd name="connsiteX5" fmla="*/ 4417640 w 4425474"/>
              <a:gd name="connsiteY5" fmla="*/ 838901 h 1995509"/>
              <a:gd name="connsiteX6" fmla="*/ 3883092 w 4425474"/>
              <a:gd name="connsiteY6" fmla="*/ 1660877 h 1995509"/>
              <a:gd name="connsiteX7" fmla="*/ 933874 w 4425474"/>
              <a:gd name="connsiteY7" fmla="*/ 1675248 h 1995509"/>
              <a:gd name="connsiteX8" fmla="*/ 941810 w 4425474"/>
              <a:gd name="connsiteY8" fmla="*/ 1995509 h 1995509"/>
              <a:gd name="connsiteX9" fmla="*/ 556735 w 4425474"/>
              <a:gd name="connsiteY9" fmla="*/ 1654095 h 1995509"/>
              <a:gd name="connsiteX0" fmla="*/ 556735 w 4425474"/>
              <a:gd name="connsiteY0" fmla="*/ 1655129 h 1996543"/>
              <a:gd name="connsiteX1" fmla="*/ 167956 w 4425474"/>
              <a:gd name="connsiteY1" fmla="*/ 1343956 h 1996543"/>
              <a:gd name="connsiteX2" fmla="*/ 26812 w 4425474"/>
              <a:gd name="connsiteY2" fmla="*/ 505016 h 1996543"/>
              <a:gd name="connsiteX3" fmla="*/ 680438 w 4425474"/>
              <a:gd name="connsiteY3" fmla="*/ 99978 h 1996543"/>
              <a:gd name="connsiteX4" fmla="*/ 3889024 w 4425474"/>
              <a:gd name="connsiteY4" fmla="*/ 64699 h 1996543"/>
              <a:gd name="connsiteX5" fmla="*/ 4417640 w 4425474"/>
              <a:gd name="connsiteY5" fmla="*/ 839935 h 1996543"/>
              <a:gd name="connsiteX6" fmla="*/ 3883092 w 4425474"/>
              <a:gd name="connsiteY6" fmla="*/ 1661911 h 1996543"/>
              <a:gd name="connsiteX7" fmla="*/ 933874 w 4425474"/>
              <a:gd name="connsiteY7" fmla="*/ 1676282 h 1996543"/>
              <a:gd name="connsiteX8" fmla="*/ 941810 w 4425474"/>
              <a:gd name="connsiteY8" fmla="*/ 1996543 h 1996543"/>
              <a:gd name="connsiteX9" fmla="*/ 556735 w 4425474"/>
              <a:gd name="connsiteY9" fmla="*/ 1655129 h 1996543"/>
              <a:gd name="connsiteX0" fmla="*/ 550979 w 4421752"/>
              <a:gd name="connsiteY0" fmla="*/ 1650230 h 1991644"/>
              <a:gd name="connsiteX1" fmla="*/ 162200 w 4421752"/>
              <a:gd name="connsiteY1" fmla="*/ 1339057 h 1991644"/>
              <a:gd name="connsiteX2" fmla="*/ 21056 w 4421752"/>
              <a:gd name="connsiteY2" fmla="*/ 500117 h 1991644"/>
              <a:gd name="connsiteX3" fmla="*/ 587675 w 4421752"/>
              <a:gd name="connsiteY3" fmla="*/ 108032 h 1991644"/>
              <a:gd name="connsiteX4" fmla="*/ 3883268 w 4421752"/>
              <a:gd name="connsiteY4" fmla="*/ 59800 h 1991644"/>
              <a:gd name="connsiteX5" fmla="*/ 4411884 w 4421752"/>
              <a:gd name="connsiteY5" fmla="*/ 835036 h 1991644"/>
              <a:gd name="connsiteX6" fmla="*/ 3877336 w 4421752"/>
              <a:gd name="connsiteY6" fmla="*/ 1657012 h 1991644"/>
              <a:gd name="connsiteX7" fmla="*/ 928118 w 4421752"/>
              <a:gd name="connsiteY7" fmla="*/ 1671383 h 1991644"/>
              <a:gd name="connsiteX8" fmla="*/ 936054 w 4421752"/>
              <a:gd name="connsiteY8" fmla="*/ 1991644 h 1991644"/>
              <a:gd name="connsiteX9" fmla="*/ 550979 w 4421752"/>
              <a:gd name="connsiteY9" fmla="*/ 1650230 h 1991644"/>
              <a:gd name="connsiteX0" fmla="*/ 550979 w 4423181"/>
              <a:gd name="connsiteY0" fmla="*/ 1701894 h 2043308"/>
              <a:gd name="connsiteX1" fmla="*/ 162200 w 4423181"/>
              <a:gd name="connsiteY1" fmla="*/ 1390721 h 2043308"/>
              <a:gd name="connsiteX2" fmla="*/ 21056 w 4423181"/>
              <a:gd name="connsiteY2" fmla="*/ 551781 h 2043308"/>
              <a:gd name="connsiteX3" fmla="*/ 587675 w 4423181"/>
              <a:gd name="connsiteY3" fmla="*/ 159696 h 2043308"/>
              <a:gd name="connsiteX4" fmla="*/ 3883268 w 4423181"/>
              <a:gd name="connsiteY4" fmla="*/ 111464 h 2043308"/>
              <a:gd name="connsiteX5" fmla="*/ 4411884 w 4423181"/>
              <a:gd name="connsiteY5" fmla="*/ 886700 h 2043308"/>
              <a:gd name="connsiteX6" fmla="*/ 3877336 w 4423181"/>
              <a:gd name="connsiteY6" fmla="*/ 1708676 h 2043308"/>
              <a:gd name="connsiteX7" fmla="*/ 928118 w 4423181"/>
              <a:gd name="connsiteY7" fmla="*/ 1723047 h 2043308"/>
              <a:gd name="connsiteX8" fmla="*/ 936054 w 4423181"/>
              <a:gd name="connsiteY8" fmla="*/ 2043308 h 2043308"/>
              <a:gd name="connsiteX9" fmla="*/ 550979 w 4423181"/>
              <a:gd name="connsiteY9" fmla="*/ 1701894 h 2043308"/>
              <a:gd name="connsiteX0" fmla="*/ 550979 w 4416703"/>
              <a:gd name="connsiteY0" fmla="*/ 1724338 h 2065752"/>
              <a:gd name="connsiteX1" fmla="*/ 162200 w 4416703"/>
              <a:gd name="connsiteY1" fmla="*/ 1413165 h 2065752"/>
              <a:gd name="connsiteX2" fmla="*/ 21056 w 4416703"/>
              <a:gd name="connsiteY2" fmla="*/ 574225 h 2065752"/>
              <a:gd name="connsiteX3" fmla="*/ 587675 w 4416703"/>
              <a:gd name="connsiteY3" fmla="*/ 182140 h 2065752"/>
              <a:gd name="connsiteX4" fmla="*/ 3836784 w 4416703"/>
              <a:gd name="connsiteY4" fmla="*/ 102710 h 2065752"/>
              <a:gd name="connsiteX5" fmla="*/ 4411884 w 4416703"/>
              <a:gd name="connsiteY5" fmla="*/ 909144 h 2065752"/>
              <a:gd name="connsiteX6" fmla="*/ 3877336 w 4416703"/>
              <a:gd name="connsiteY6" fmla="*/ 1731120 h 2065752"/>
              <a:gd name="connsiteX7" fmla="*/ 928118 w 4416703"/>
              <a:gd name="connsiteY7" fmla="*/ 1745491 h 2065752"/>
              <a:gd name="connsiteX8" fmla="*/ 936054 w 4416703"/>
              <a:gd name="connsiteY8" fmla="*/ 2065752 h 2065752"/>
              <a:gd name="connsiteX9" fmla="*/ 550979 w 4416703"/>
              <a:gd name="connsiteY9" fmla="*/ 1724338 h 2065752"/>
              <a:gd name="connsiteX0" fmla="*/ 560106 w 4423497"/>
              <a:gd name="connsiteY0" fmla="*/ 1682522 h 2023936"/>
              <a:gd name="connsiteX1" fmla="*/ 171327 w 4423497"/>
              <a:gd name="connsiteY1" fmla="*/ 1371349 h 2023936"/>
              <a:gd name="connsiteX2" fmla="*/ 30183 w 4423497"/>
              <a:gd name="connsiteY2" fmla="*/ 532409 h 2023936"/>
              <a:gd name="connsiteX3" fmla="*/ 733796 w 4423497"/>
              <a:gd name="connsiteY3" fmla="*/ 110109 h 2023936"/>
              <a:gd name="connsiteX4" fmla="*/ 3845911 w 4423497"/>
              <a:gd name="connsiteY4" fmla="*/ 60894 h 2023936"/>
              <a:gd name="connsiteX5" fmla="*/ 4421011 w 4423497"/>
              <a:gd name="connsiteY5" fmla="*/ 867328 h 2023936"/>
              <a:gd name="connsiteX6" fmla="*/ 3886463 w 4423497"/>
              <a:gd name="connsiteY6" fmla="*/ 1689304 h 2023936"/>
              <a:gd name="connsiteX7" fmla="*/ 937245 w 4423497"/>
              <a:gd name="connsiteY7" fmla="*/ 1703675 h 2023936"/>
              <a:gd name="connsiteX8" fmla="*/ 945181 w 4423497"/>
              <a:gd name="connsiteY8" fmla="*/ 2023936 h 2023936"/>
              <a:gd name="connsiteX9" fmla="*/ 560106 w 4423497"/>
              <a:gd name="connsiteY9" fmla="*/ 1682522 h 2023936"/>
              <a:gd name="connsiteX0" fmla="*/ 563605 w 4426572"/>
              <a:gd name="connsiteY0" fmla="*/ 1726456 h 2067870"/>
              <a:gd name="connsiteX1" fmla="*/ 174826 w 4426572"/>
              <a:gd name="connsiteY1" fmla="*/ 1415283 h 2067870"/>
              <a:gd name="connsiteX2" fmla="*/ 33682 w 4426572"/>
              <a:gd name="connsiteY2" fmla="*/ 576343 h 2067870"/>
              <a:gd name="connsiteX3" fmla="*/ 788618 w 4426572"/>
              <a:gd name="connsiteY3" fmla="*/ 60926 h 2067870"/>
              <a:gd name="connsiteX4" fmla="*/ 3849410 w 4426572"/>
              <a:gd name="connsiteY4" fmla="*/ 104828 h 2067870"/>
              <a:gd name="connsiteX5" fmla="*/ 4424510 w 4426572"/>
              <a:gd name="connsiteY5" fmla="*/ 911262 h 2067870"/>
              <a:gd name="connsiteX6" fmla="*/ 3889962 w 4426572"/>
              <a:gd name="connsiteY6" fmla="*/ 1733238 h 2067870"/>
              <a:gd name="connsiteX7" fmla="*/ 940744 w 4426572"/>
              <a:gd name="connsiteY7" fmla="*/ 1747609 h 2067870"/>
              <a:gd name="connsiteX8" fmla="*/ 948680 w 4426572"/>
              <a:gd name="connsiteY8" fmla="*/ 2067870 h 2067870"/>
              <a:gd name="connsiteX9" fmla="*/ 563605 w 4426572"/>
              <a:gd name="connsiteY9" fmla="*/ 1726456 h 2067870"/>
              <a:gd name="connsiteX0" fmla="*/ 563605 w 4426571"/>
              <a:gd name="connsiteY0" fmla="*/ 1726456 h 2067870"/>
              <a:gd name="connsiteX1" fmla="*/ 174826 w 4426571"/>
              <a:gd name="connsiteY1" fmla="*/ 1415283 h 2067870"/>
              <a:gd name="connsiteX2" fmla="*/ 33682 w 4426571"/>
              <a:gd name="connsiteY2" fmla="*/ 576343 h 2067870"/>
              <a:gd name="connsiteX3" fmla="*/ 788618 w 4426571"/>
              <a:gd name="connsiteY3" fmla="*/ 60926 h 2067870"/>
              <a:gd name="connsiteX4" fmla="*/ 3849410 w 4426571"/>
              <a:gd name="connsiteY4" fmla="*/ 104828 h 2067870"/>
              <a:gd name="connsiteX5" fmla="*/ 4424510 w 4426571"/>
              <a:gd name="connsiteY5" fmla="*/ 911262 h 2067870"/>
              <a:gd name="connsiteX6" fmla="*/ 3569489 w 4426571"/>
              <a:gd name="connsiteY6" fmla="*/ 1762468 h 2067870"/>
              <a:gd name="connsiteX7" fmla="*/ 940744 w 4426571"/>
              <a:gd name="connsiteY7" fmla="*/ 1747609 h 2067870"/>
              <a:gd name="connsiteX8" fmla="*/ 948680 w 4426571"/>
              <a:gd name="connsiteY8" fmla="*/ 2067870 h 2067870"/>
              <a:gd name="connsiteX9" fmla="*/ 563605 w 4426571"/>
              <a:gd name="connsiteY9" fmla="*/ 1726456 h 2067870"/>
              <a:gd name="connsiteX0" fmla="*/ 563605 w 4426571"/>
              <a:gd name="connsiteY0" fmla="*/ 1726456 h 2067870"/>
              <a:gd name="connsiteX1" fmla="*/ 174826 w 4426571"/>
              <a:gd name="connsiteY1" fmla="*/ 1415283 h 2067870"/>
              <a:gd name="connsiteX2" fmla="*/ 33682 w 4426571"/>
              <a:gd name="connsiteY2" fmla="*/ 576343 h 2067870"/>
              <a:gd name="connsiteX3" fmla="*/ 788618 w 4426571"/>
              <a:gd name="connsiteY3" fmla="*/ 60926 h 2067870"/>
              <a:gd name="connsiteX4" fmla="*/ 3849410 w 4426571"/>
              <a:gd name="connsiteY4" fmla="*/ 104828 h 2067870"/>
              <a:gd name="connsiteX5" fmla="*/ 4424510 w 4426571"/>
              <a:gd name="connsiteY5" fmla="*/ 911262 h 2067870"/>
              <a:gd name="connsiteX6" fmla="*/ 3569489 w 4426571"/>
              <a:gd name="connsiteY6" fmla="*/ 1762468 h 2067870"/>
              <a:gd name="connsiteX7" fmla="*/ 940744 w 4426571"/>
              <a:gd name="connsiteY7" fmla="*/ 1747609 h 2067870"/>
              <a:gd name="connsiteX8" fmla="*/ 948680 w 4426571"/>
              <a:gd name="connsiteY8" fmla="*/ 2067870 h 2067870"/>
              <a:gd name="connsiteX9" fmla="*/ 563605 w 4426571"/>
              <a:gd name="connsiteY9" fmla="*/ 1726456 h 2067870"/>
              <a:gd name="connsiteX0" fmla="*/ 564281 w 4427247"/>
              <a:gd name="connsiteY0" fmla="*/ 1726456 h 2067870"/>
              <a:gd name="connsiteX1" fmla="*/ 172251 w 4427247"/>
              <a:gd name="connsiteY1" fmla="*/ 1374183 h 2067870"/>
              <a:gd name="connsiteX2" fmla="*/ 34358 w 4427247"/>
              <a:gd name="connsiteY2" fmla="*/ 576343 h 2067870"/>
              <a:gd name="connsiteX3" fmla="*/ 789294 w 4427247"/>
              <a:gd name="connsiteY3" fmla="*/ 60926 h 2067870"/>
              <a:gd name="connsiteX4" fmla="*/ 3850086 w 4427247"/>
              <a:gd name="connsiteY4" fmla="*/ 104828 h 2067870"/>
              <a:gd name="connsiteX5" fmla="*/ 4425186 w 4427247"/>
              <a:gd name="connsiteY5" fmla="*/ 911262 h 2067870"/>
              <a:gd name="connsiteX6" fmla="*/ 3570165 w 4427247"/>
              <a:gd name="connsiteY6" fmla="*/ 1762468 h 2067870"/>
              <a:gd name="connsiteX7" fmla="*/ 941420 w 4427247"/>
              <a:gd name="connsiteY7" fmla="*/ 1747609 h 2067870"/>
              <a:gd name="connsiteX8" fmla="*/ 949356 w 4427247"/>
              <a:gd name="connsiteY8" fmla="*/ 2067870 h 2067870"/>
              <a:gd name="connsiteX9" fmla="*/ 564281 w 4427247"/>
              <a:gd name="connsiteY9" fmla="*/ 1726456 h 2067870"/>
              <a:gd name="connsiteX0" fmla="*/ 564281 w 4427247"/>
              <a:gd name="connsiteY0" fmla="*/ 1741318 h 2082732"/>
              <a:gd name="connsiteX1" fmla="*/ 172251 w 4427247"/>
              <a:gd name="connsiteY1" fmla="*/ 1389045 h 2082732"/>
              <a:gd name="connsiteX2" fmla="*/ 34358 w 4427247"/>
              <a:gd name="connsiteY2" fmla="*/ 591205 h 2082732"/>
              <a:gd name="connsiteX3" fmla="*/ 789294 w 4427247"/>
              <a:gd name="connsiteY3" fmla="*/ 75788 h 2082732"/>
              <a:gd name="connsiteX4" fmla="*/ 3850086 w 4427247"/>
              <a:gd name="connsiteY4" fmla="*/ 119690 h 2082732"/>
              <a:gd name="connsiteX5" fmla="*/ 4425186 w 4427247"/>
              <a:gd name="connsiteY5" fmla="*/ 926124 h 2082732"/>
              <a:gd name="connsiteX6" fmla="*/ 3570165 w 4427247"/>
              <a:gd name="connsiteY6" fmla="*/ 1777330 h 2082732"/>
              <a:gd name="connsiteX7" fmla="*/ 941420 w 4427247"/>
              <a:gd name="connsiteY7" fmla="*/ 1762471 h 2082732"/>
              <a:gd name="connsiteX8" fmla="*/ 949356 w 4427247"/>
              <a:gd name="connsiteY8" fmla="*/ 2082732 h 2082732"/>
              <a:gd name="connsiteX9" fmla="*/ 564281 w 4427247"/>
              <a:gd name="connsiteY9" fmla="*/ 1741318 h 2082732"/>
              <a:gd name="connsiteX0" fmla="*/ 564281 w 4427247"/>
              <a:gd name="connsiteY0" fmla="*/ 1741318 h 2082732"/>
              <a:gd name="connsiteX1" fmla="*/ 172251 w 4427247"/>
              <a:gd name="connsiteY1" fmla="*/ 1389045 h 2082732"/>
              <a:gd name="connsiteX2" fmla="*/ 34358 w 4427247"/>
              <a:gd name="connsiteY2" fmla="*/ 591205 h 2082732"/>
              <a:gd name="connsiteX3" fmla="*/ 789294 w 4427247"/>
              <a:gd name="connsiteY3" fmla="*/ 75788 h 2082732"/>
              <a:gd name="connsiteX4" fmla="*/ 3850086 w 4427247"/>
              <a:gd name="connsiteY4" fmla="*/ 119690 h 2082732"/>
              <a:gd name="connsiteX5" fmla="*/ 4425186 w 4427247"/>
              <a:gd name="connsiteY5" fmla="*/ 926124 h 2082732"/>
              <a:gd name="connsiteX6" fmla="*/ 3570165 w 4427247"/>
              <a:gd name="connsiteY6" fmla="*/ 1777330 h 2082732"/>
              <a:gd name="connsiteX7" fmla="*/ 1156249 w 4427247"/>
              <a:gd name="connsiteY7" fmla="*/ 1788819 h 2082732"/>
              <a:gd name="connsiteX8" fmla="*/ 949356 w 4427247"/>
              <a:gd name="connsiteY8" fmla="*/ 2082732 h 2082732"/>
              <a:gd name="connsiteX9" fmla="*/ 564281 w 4427247"/>
              <a:gd name="connsiteY9" fmla="*/ 1741318 h 2082732"/>
              <a:gd name="connsiteX0" fmla="*/ 564281 w 4427247"/>
              <a:gd name="connsiteY0" fmla="*/ 1741318 h 2116439"/>
              <a:gd name="connsiteX1" fmla="*/ 172251 w 4427247"/>
              <a:gd name="connsiteY1" fmla="*/ 1389045 h 2116439"/>
              <a:gd name="connsiteX2" fmla="*/ 34358 w 4427247"/>
              <a:gd name="connsiteY2" fmla="*/ 591205 h 2116439"/>
              <a:gd name="connsiteX3" fmla="*/ 789294 w 4427247"/>
              <a:gd name="connsiteY3" fmla="*/ 75788 h 2116439"/>
              <a:gd name="connsiteX4" fmla="*/ 3850086 w 4427247"/>
              <a:gd name="connsiteY4" fmla="*/ 119690 h 2116439"/>
              <a:gd name="connsiteX5" fmla="*/ 4425186 w 4427247"/>
              <a:gd name="connsiteY5" fmla="*/ 926124 h 2116439"/>
              <a:gd name="connsiteX6" fmla="*/ 3570165 w 4427247"/>
              <a:gd name="connsiteY6" fmla="*/ 1777330 h 2116439"/>
              <a:gd name="connsiteX7" fmla="*/ 1156249 w 4427247"/>
              <a:gd name="connsiteY7" fmla="*/ 1788819 h 2116439"/>
              <a:gd name="connsiteX8" fmla="*/ 1157432 w 4427247"/>
              <a:gd name="connsiteY8" fmla="*/ 2116439 h 2116439"/>
              <a:gd name="connsiteX9" fmla="*/ 564281 w 4427247"/>
              <a:gd name="connsiteY9" fmla="*/ 1741318 h 2116439"/>
              <a:gd name="connsiteX0" fmla="*/ 722695 w 4430824"/>
              <a:gd name="connsiteY0" fmla="*/ 1751186 h 2116439"/>
              <a:gd name="connsiteX1" fmla="*/ 175828 w 4430824"/>
              <a:gd name="connsiteY1" fmla="*/ 1389045 h 2116439"/>
              <a:gd name="connsiteX2" fmla="*/ 37935 w 4430824"/>
              <a:gd name="connsiteY2" fmla="*/ 591205 h 2116439"/>
              <a:gd name="connsiteX3" fmla="*/ 792871 w 4430824"/>
              <a:gd name="connsiteY3" fmla="*/ 75788 h 2116439"/>
              <a:gd name="connsiteX4" fmla="*/ 3853663 w 4430824"/>
              <a:gd name="connsiteY4" fmla="*/ 119690 h 2116439"/>
              <a:gd name="connsiteX5" fmla="*/ 4428763 w 4430824"/>
              <a:gd name="connsiteY5" fmla="*/ 926124 h 2116439"/>
              <a:gd name="connsiteX6" fmla="*/ 3573742 w 4430824"/>
              <a:gd name="connsiteY6" fmla="*/ 1777330 h 2116439"/>
              <a:gd name="connsiteX7" fmla="*/ 1159826 w 4430824"/>
              <a:gd name="connsiteY7" fmla="*/ 1788819 h 2116439"/>
              <a:gd name="connsiteX8" fmla="*/ 1161009 w 4430824"/>
              <a:gd name="connsiteY8" fmla="*/ 2116439 h 2116439"/>
              <a:gd name="connsiteX9" fmla="*/ 722695 w 4430824"/>
              <a:gd name="connsiteY9" fmla="*/ 1751186 h 2116439"/>
              <a:gd name="connsiteX0" fmla="*/ 722695 w 4430824"/>
              <a:gd name="connsiteY0" fmla="*/ 1751186 h 2116439"/>
              <a:gd name="connsiteX1" fmla="*/ 175828 w 4430824"/>
              <a:gd name="connsiteY1" fmla="*/ 1389045 h 2116439"/>
              <a:gd name="connsiteX2" fmla="*/ 37935 w 4430824"/>
              <a:gd name="connsiteY2" fmla="*/ 591205 h 2116439"/>
              <a:gd name="connsiteX3" fmla="*/ 792871 w 4430824"/>
              <a:gd name="connsiteY3" fmla="*/ 75788 h 2116439"/>
              <a:gd name="connsiteX4" fmla="*/ 3853663 w 4430824"/>
              <a:gd name="connsiteY4" fmla="*/ 119690 h 2116439"/>
              <a:gd name="connsiteX5" fmla="*/ 4428763 w 4430824"/>
              <a:gd name="connsiteY5" fmla="*/ 926124 h 2116439"/>
              <a:gd name="connsiteX6" fmla="*/ 3573742 w 4430824"/>
              <a:gd name="connsiteY6" fmla="*/ 1777330 h 2116439"/>
              <a:gd name="connsiteX7" fmla="*/ 1159826 w 4430824"/>
              <a:gd name="connsiteY7" fmla="*/ 1788819 h 2116439"/>
              <a:gd name="connsiteX8" fmla="*/ 1161009 w 4430824"/>
              <a:gd name="connsiteY8" fmla="*/ 2116439 h 2116439"/>
              <a:gd name="connsiteX9" fmla="*/ 722695 w 4430824"/>
              <a:gd name="connsiteY9" fmla="*/ 1751186 h 2116439"/>
              <a:gd name="connsiteX0" fmla="*/ 722695 w 4428763"/>
              <a:gd name="connsiteY0" fmla="*/ 1751186 h 2116439"/>
              <a:gd name="connsiteX1" fmla="*/ 175828 w 4428763"/>
              <a:gd name="connsiteY1" fmla="*/ 1389045 h 2116439"/>
              <a:gd name="connsiteX2" fmla="*/ 37935 w 4428763"/>
              <a:gd name="connsiteY2" fmla="*/ 591205 h 2116439"/>
              <a:gd name="connsiteX3" fmla="*/ 792871 w 4428763"/>
              <a:gd name="connsiteY3" fmla="*/ 75788 h 2116439"/>
              <a:gd name="connsiteX4" fmla="*/ 3853663 w 4428763"/>
              <a:gd name="connsiteY4" fmla="*/ 119690 h 2116439"/>
              <a:gd name="connsiteX5" fmla="*/ 4428763 w 4428763"/>
              <a:gd name="connsiteY5" fmla="*/ 926124 h 2116439"/>
              <a:gd name="connsiteX6" fmla="*/ 3573742 w 4428763"/>
              <a:gd name="connsiteY6" fmla="*/ 1777330 h 2116439"/>
              <a:gd name="connsiteX7" fmla="*/ 1159826 w 4428763"/>
              <a:gd name="connsiteY7" fmla="*/ 1788819 h 2116439"/>
              <a:gd name="connsiteX8" fmla="*/ 1161009 w 4428763"/>
              <a:gd name="connsiteY8" fmla="*/ 2116439 h 2116439"/>
              <a:gd name="connsiteX9" fmla="*/ 722695 w 4428763"/>
              <a:gd name="connsiteY9" fmla="*/ 1751186 h 2116439"/>
              <a:gd name="connsiteX0" fmla="*/ 722695 w 4428763"/>
              <a:gd name="connsiteY0" fmla="*/ 1737220 h 2102473"/>
              <a:gd name="connsiteX1" fmla="*/ 175828 w 4428763"/>
              <a:gd name="connsiteY1" fmla="*/ 1375079 h 2102473"/>
              <a:gd name="connsiteX2" fmla="*/ 37935 w 4428763"/>
              <a:gd name="connsiteY2" fmla="*/ 577239 h 2102473"/>
              <a:gd name="connsiteX3" fmla="*/ 792871 w 4428763"/>
              <a:gd name="connsiteY3" fmla="*/ 61822 h 2102473"/>
              <a:gd name="connsiteX4" fmla="*/ 3822903 w 4428763"/>
              <a:gd name="connsiteY4" fmla="*/ 104021 h 2102473"/>
              <a:gd name="connsiteX5" fmla="*/ 4428763 w 4428763"/>
              <a:gd name="connsiteY5" fmla="*/ 912158 h 2102473"/>
              <a:gd name="connsiteX6" fmla="*/ 3573742 w 4428763"/>
              <a:gd name="connsiteY6" fmla="*/ 1763364 h 2102473"/>
              <a:gd name="connsiteX7" fmla="*/ 1159826 w 4428763"/>
              <a:gd name="connsiteY7" fmla="*/ 1774853 h 2102473"/>
              <a:gd name="connsiteX8" fmla="*/ 1161009 w 4428763"/>
              <a:gd name="connsiteY8" fmla="*/ 2102473 h 2102473"/>
              <a:gd name="connsiteX9" fmla="*/ 722695 w 4428763"/>
              <a:gd name="connsiteY9" fmla="*/ 1737220 h 2102473"/>
              <a:gd name="connsiteX0" fmla="*/ 722695 w 4428763"/>
              <a:gd name="connsiteY0" fmla="*/ 1737220 h 2102473"/>
              <a:gd name="connsiteX1" fmla="*/ 175828 w 4428763"/>
              <a:gd name="connsiteY1" fmla="*/ 1375079 h 2102473"/>
              <a:gd name="connsiteX2" fmla="*/ 37935 w 4428763"/>
              <a:gd name="connsiteY2" fmla="*/ 577239 h 2102473"/>
              <a:gd name="connsiteX3" fmla="*/ 792871 w 4428763"/>
              <a:gd name="connsiteY3" fmla="*/ 61822 h 2102473"/>
              <a:gd name="connsiteX4" fmla="*/ 3822903 w 4428763"/>
              <a:gd name="connsiteY4" fmla="*/ 104021 h 2102473"/>
              <a:gd name="connsiteX5" fmla="*/ 4428763 w 4428763"/>
              <a:gd name="connsiteY5" fmla="*/ 912158 h 2102473"/>
              <a:gd name="connsiteX6" fmla="*/ 3573742 w 4428763"/>
              <a:gd name="connsiteY6" fmla="*/ 1763364 h 2102473"/>
              <a:gd name="connsiteX7" fmla="*/ 1159826 w 4428763"/>
              <a:gd name="connsiteY7" fmla="*/ 1774853 h 2102473"/>
              <a:gd name="connsiteX8" fmla="*/ 1161009 w 4428763"/>
              <a:gd name="connsiteY8" fmla="*/ 2102473 h 2102473"/>
              <a:gd name="connsiteX9" fmla="*/ 722695 w 4428763"/>
              <a:gd name="connsiteY9" fmla="*/ 1737220 h 2102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28763" h="2102473">
                <a:moveTo>
                  <a:pt x="722695" y="1737220"/>
                </a:moveTo>
                <a:cubicBezTo>
                  <a:pt x="541817" y="1663774"/>
                  <a:pt x="289955" y="1568409"/>
                  <a:pt x="175828" y="1375079"/>
                </a:cubicBezTo>
                <a:cubicBezTo>
                  <a:pt x="61701" y="1181749"/>
                  <a:pt x="-64905" y="796115"/>
                  <a:pt x="37935" y="577239"/>
                </a:cubicBezTo>
                <a:cubicBezTo>
                  <a:pt x="140775" y="358363"/>
                  <a:pt x="162043" y="140692"/>
                  <a:pt x="792871" y="61822"/>
                </a:cubicBezTo>
                <a:cubicBezTo>
                  <a:pt x="1423699" y="-17048"/>
                  <a:pt x="3216921" y="-37702"/>
                  <a:pt x="3822903" y="104021"/>
                </a:cubicBezTo>
                <a:cubicBezTo>
                  <a:pt x="4428885" y="245744"/>
                  <a:pt x="4416953" y="658639"/>
                  <a:pt x="4428763" y="912158"/>
                </a:cubicBezTo>
                <a:cubicBezTo>
                  <a:pt x="4404194" y="1365424"/>
                  <a:pt x="4118565" y="1619581"/>
                  <a:pt x="3573742" y="1763364"/>
                </a:cubicBezTo>
                <a:cubicBezTo>
                  <a:pt x="3028919" y="1907147"/>
                  <a:pt x="1313245" y="1816204"/>
                  <a:pt x="1159826" y="1774853"/>
                </a:cubicBezTo>
                <a:cubicBezTo>
                  <a:pt x="1098295" y="1880771"/>
                  <a:pt x="1112279" y="1894673"/>
                  <a:pt x="1161009" y="2102473"/>
                </a:cubicBezTo>
                <a:cubicBezTo>
                  <a:pt x="929550" y="1950845"/>
                  <a:pt x="722695" y="1737220"/>
                  <a:pt x="722695" y="1737220"/>
                </a:cubicBezTo>
                <a:close/>
              </a:path>
            </a:pathLst>
          </a:custGeom>
          <a:noFill/>
          <a:ln w="19050" cap="flat">
            <a:solidFill>
              <a:schemeClr val="tx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he Hand"/>
              <a:ea typeface="+mn-ea"/>
              <a:cs typeface="+mn-cs"/>
            </a:endParaRPr>
          </a:p>
        </p:txBody>
      </p:sp>
      <p:sp>
        <p:nvSpPr>
          <p:cNvPr id="7" name="Rectangle 6">
            <a:extLst>
              <a:ext uri="{FF2B5EF4-FFF2-40B4-BE49-F238E27FC236}">
                <a16:creationId xmlns:a16="http://schemas.microsoft.com/office/drawing/2014/main" id="{F0B23907-4F7F-94D8-2F89-3F768B3262A0}"/>
              </a:ext>
            </a:extLst>
          </p:cNvPr>
          <p:cNvSpPr/>
          <p:nvPr/>
        </p:nvSpPr>
        <p:spPr>
          <a:xfrm>
            <a:off x="6430297" y="2762865"/>
            <a:ext cx="5466735" cy="276286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lumMod val="75000"/>
                    <a:lumOff val="25000"/>
                  </a:prstClr>
                </a:solidFill>
                <a:effectLst/>
                <a:uLnTx/>
                <a:uFillTx/>
                <a:latin typeface="Aptos" panose="020B0004020202020204" pitchFamily="34" charset="0"/>
                <a:ea typeface="+mn-ea"/>
                <a:cs typeface="+mn-cs"/>
              </a:rPr>
              <a:t>Jodie Fraser BA(Hons) FTPI AssocRICS </a:t>
            </a:r>
            <a:r>
              <a:rPr kumimoji="0" lang="en-GB" sz="1800" b="1" i="0" u="none" strike="noStrike" kern="1200" cap="none" spc="0" normalizeH="0" baseline="0" noProof="0" dirty="0" err="1">
                <a:ln>
                  <a:noFill/>
                </a:ln>
                <a:solidFill>
                  <a:prstClr val="black">
                    <a:lumMod val="75000"/>
                    <a:lumOff val="25000"/>
                  </a:prstClr>
                </a:solidFill>
                <a:effectLst/>
                <a:uLnTx/>
                <a:uFillTx/>
                <a:latin typeface="Aptos" panose="020B0004020202020204" pitchFamily="34" charset="0"/>
                <a:ea typeface="+mn-ea"/>
                <a:cs typeface="+mn-cs"/>
              </a:rPr>
              <a:t>FIoL</a:t>
            </a:r>
            <a:endParaRPr kumimoji="0" lang="en-GB" sz="1800" b="1" i="0" u="none" strike="noStrike" kern="1200" cap="none" spc="0" normalizeH="0" baseline="0" noProof="0" dirty="0">
              <a:ln>
                <a:noFill/>
              </a:ln>
              <a:solidFill>
                <a:prstClr val="black">
                  <a:lumMod val="75000"/>
                  <a:lumOff val="25000"/>
                </a:prstClr>
              </a:solidFill>
              <a:effectLst/>
              <a:uLnTx/>
              <a:uFillTx/>
              <a:latin typeface="Aptos" panose="020B0004020202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lumMod val="75000"/>
                  <a:lumOff val="25000"/>
                </a:prstClr>
              </a:solidFill>
              <a:effectLst/>
              <a:uLnTx/>
              <a:uFillTx/>
              <a:latin typeface="Aptos" panose="020B0004020202020204" pitchFamily="34" charset="0"/>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prstClr val="black">
                    <a:lumMod val="75000"/>
                    <a:lumOff val="25000"/>
                  </a:prstClr>
                </a:solidFill>
                <a:effectLst/>
                <a:uLnTx/>
                <a:uFillTx/>
                <a:latin typeface="Aptos" panose="020B0004020202020204" pitchFamily="34" charset="0"/>
                <a:ea typeface="+mn-ea"/>
                <a:cs typeface="+mn-cs"/>
              </a:rPr>
              <a:t>CEO Fraser Allen Estate Management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prstClr val="black">
                    <a:lumMod val="75000"/>
                    <a:lumOff val="25000"/>
                  </a:prstClr>
                </a:solidFill>
                <a:effectLst/>
                <a:uLnTx/>
                <a:uFillTx/>
                <a:latin typeface="Aptos" panose="020B0004020202020204" pitchFamily="34" charset="0"/>
                <a:ea typeface="+mn-ea"/>
                <a:cs typeface="+mn-cs"/>
              </a:rPr>
              <a:t>Chair of Trustees for The Hollie Gazzard Trust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prstClr val="black">
                    <a:lumMod val="75000"/>
                    <a:lumOff val="25000"/>
                  </a:prstClr>
                </a:solidFill>
                <a:effectLst/>
                <a:uLnTx/>
                <a:uFillTx/>
                <a:latin typeface="Aptos" panose="020B0004020202020204" pitchFamily="34" charset="0"/>
                <a:ea typeface="+mn-ea"/>
                <a:cs typeface="+mn-cs"/>
              </a:rPr>
              <a:t>TPI Wellbeing Working Group Member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prstClr val="black">
                    <a:lumMod val="75000"/>
                    <a:lumOff val="25000"/>
                  </a:prstClr>
                </a:solidFill>
                <a:effectLst/>
                <a:uLnTx/>
                <a:uFillTx/>
                <a:latin typeface="Aptos" panose="020B0004020202020204" pitchFamily="34" charset="0"/>
                <a:ea typeface="+mn-ea"/>
                <a:cs typeface="+mn-cs"/>
              </a:rPr>
              <a:t>Mental Health First Aider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prstClr val="black">
                    <a:lumMod val="75000"/>
                    <a:lumOff val="25000"/>
                  </a:prstClr>
                </a:solidFill>
                <a:effectLst/>
                <a:uLnTx/>
                <a:uFillTx/>
                <a:latin typeface="Aptos" panose="020B0004020202020204" pitchFamily="34" charset="0"/>
                <a:ea typeface="+mn-ea"/>
                <a:cs typeface="+mn-cs"/>
              </a:rPr>
              <a:t>Podcaster (Beyond Four Walls)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The Hand"/>
              <a:ea typeface="+mn-ea"/>
              <a:cs typeface="+mn-cs"/>
            </a:endParaRPr>
          </a:p>
        </p:txBody>
      </p:sp>
    </p:spTree>
    <p:extLst>
      <p:ext uri="{BB962C8B-B14F-4D97-AF65-F5344CB8AC3E}">
        <p14:creationId xmlns:p14="http://schemas.microsoft.com/office/powerpoint/2010/main" val="7647497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hand holding a phone&#10;&#10;Description automatically generated">
            <a:extLst>
              <a:ext uri="{FF2B5EF4-FFF2-40B4-BE49-F238E27FC236}">
                <a16:creationId xmlns:a16="http://schemas.microsoft.com/office/drawing/2014/main" id="{90475F9A-E9CC-1425-1BE1-01AA3386A2E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6A533B1C-7985-D63A-CC6A-F2138CC077F9}"/>
              </a:ext>
            </a:extLst>
          </p:cNvPr>
          <p:cNvSpPr txBox="1"/>
          <p:nvPr/>
        </p:nvSpPr>
        <p:spPr>
          <a:xfrm>
            <a:off x="262750" y="720891"/>
            <a:ext cx="4229737" cy="120032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3600" b="1" i="0" u="none" strike="noStrike" kern="1200" cap="none" spc="0" normalizeH="0" baseline="0" noProof="0">
                <a:ln>
                  <a:noFill/>
                </a:ln>
                <a:solidFill>
                  <a:srgbClr val="E73E97"/>
                </a:solidFill>
                <a:effectLst/>
                <a:uLnTx/>
                <a:uFillTx/>
                <a:latin typeface="Myriad Pro" panose="020B0503030403020204" pitchFamily="34" charset="0"/>
                <a:ea typeface="+mn-ea"/>
                <a:cs typeface="+mn-cs"/>
              </a:rPr>
              <a:t>Emergency Contacts</a:t>
            </a:r>
          </a:p>
        </p:txBody>
      </p:sp>
      <p:sp>
        <p:nvSpPr>
          <p:cNvPr id="4" name="TextBox 3">
            <a:extLst>
              <a:ext uri="{FF2B5EF4-FFF2-40B4-BE49-F238E27FC236}">
                <a16:creationId xmlns:a16="http://schemas.microsoft.com/office/drawing/2014/main" id="{9E74C5B1-6DC6-D1C6-5540-CFC8887FB0D4}"/>
              </a:ext>
            </a:extLst>
          </p:cNvPr>
          <p:cNvSpPr txBox="1"/>
          <p:nvPr/>
        </p:nvSpPr>
        <p:spPr>
          <a:xfrm>
            <a:off x="262750" y="2765221"/>
            <a:ext cx="4415267" cy="255454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E73E97"/>
                </a:solidFill>
                <a:effectLst/>
                <a:uLnTx/>
                <a:uFillTx/>
                <a:latin typeface="Myriad Pro" panose="020B0503030403020204" pitchFamily="34" charset="0"/>
                <a:ea typeface="+mn-ea"/>
                <a:cs typeface="+mn-cs"/>
              </a:rPr>
              <a:t>Your emergency contacts are an important part of your Hollie Guard profile. </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a:ln>
                <a:noFill/>
              </a:ln>
              <a:solidFill>
                <a:srgbClr val="7030A0"/>
              </a:solidFill>
              <a:effectLst/>
              <a:uLnTx/>
              <a:uFillTx/>
              <a:latin typeface="Myriad Pro" panose="020B0503030403020204" pitchFamily="34" charset="0"/>
              <a:ea typeface="+mn-ea"/>
              <a:cs typeface="+mn-cs"/>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AB4199"/>
                </a:solidFill>
                <a:effectLst/>
                <a:uLnTx/>
                <a:uFillTx/>
                <a:latin typeface="Myriad Pro" panose="020B0503030403020204" pitchFamily="34" charset="0"/>
                <a:ea typeface="+mn-ea"/>
                <a:cs typeface="+mn-cs"/>
              </a:rPr>
              <a:t>Adding emergency contacts gives you the peace of mind that your loved ones can check on you accordingly. </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a:ln>
                <a:noFill/>
              </a:ln>
              <a:solidFill>
                <a:srgbClr val="AB4199"/>
              </a:solidFill>
              <a:effectLst/>
              <a:uLnTx/>
              <a:uFillTx/>
              <a:latin typeface="Myriad Pro" panose="020B0503030403020204" pitchFamily="34" charset="0"/>
              <a:ea typeface="+mn-ea"/>
              <a:cs typeface="+mn-cs"/>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AB4199"/>
                </a:solidFill>
                <a:effectLst/>
                <a:uLnTx/>
                <a:uFillTx/>
                <a:latin typeface="Myriad Pro" panose="020B0503030403020204" pitchFamily="34" charset="0"/>
                <a:ea typeface="+mn-ea"/>
                <a:cs typeface="+mn-cs"/>
              </a:rPr>
              <a:t>Your contacts will also be safe in the knowledge that they will receive a text message/email if you’re in danger.</a:t>
            </a:r>
          </a:p>
        </p:txBody>
      </p:sp>
    </p:spTree>
    <p:extLst>
      <p:ext uri="{BB962C8B-B14F-4D97-AF65-F5344CB8AC3E}">
        <p14:creationId xmlns:p14="http://schemas.microsoft.com/office/powerpoint/2010/main" val="7559201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BF606-64AC-AC67-3C97-3431CA0FFF22}"/>
              </a:ext>
            </a:extLst>
          </p:cNvPr>
          <p:cNvSpPr>
            <a:spLocks noGrp="1"/>
          </p:cNvSpPr>
          <p:nvPr>
            <p:ph type="ctrTitle"/>
          </p:nvPr>
        </p:nvSpPr>
        <p:spPr/>
        <p:txBody>
          <a:bodyPr/>
          <a:lstStyle/>
          <a:p>
            <a:endParaRPr lang="en-GB"/>
          </a:p>
        </p:txBody>
      </p:sp>
      <p:pic>
        <p:nvPicPr>
          <p:cNvPr id="8" name="Picture 7" descr="A hand holding a phone&#10;&#10;Description automatically generated">
            <a:extLst>
              <a:ext uri="{FF2B5EF4-FFF2-40B4-BE49-F238E27FC236}">
                <a16:creationId xmlns:a16="http://schemas.microsoft.com/office/drawing/2014/main" id="{AAB6F799-4CE4-0914-8FE6-E4F9DD93B14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BE7D1A84-B3AB-3D9A-64C2-F5784873E632}"/>
              </a:ext>
            </a:extLst>
          </p:cNvPr>
          <p:cNvSpPr txBox="1"/>
          <p:nvPr/>
        </p:nvSpPr>
        <p:spPr>
          <a:xfrm>
            <a:off x="262750" y="720891"/>
            <a:ext cx="4477283" cy="120032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3600" b="1" i="0" u="none" strike="noStrike" kern="1200" cap="none" spc="0" normalizeH="0" baseline="0" noProof="0">
                <a:ln>
                  <a:noFill/>
                </a:ln>
                <a:solidFill>
                  <a:srgbClr val="E73E97"/>
                </a:solidFill>
                <a:effectLst/>
                <a:uLnTx/>
                <a:uFillTx/>
                <a:latin typeface="Myriad Pro" panose="020B0503030403020204" pitchFamily="34" charset="0"/>
                <a:ea typeface="+mn-ea"/>
                <a:cs typeface="+mn-cs"/>
              </a:rPr>
              <a:t>Grouping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3600" b="1" i="0" u="none" strike="noStrike" kern="1200" cap="none" spc="0" normalizeH="0" baseline="0" noProof="0">
                <a:ln>
                  <a:noFill/>
                </a:ln>
                <a:solidFill>
                  <a:srgbClr val="E73E97"/>
                </a:solidFill>
                <a:effectLst/>
                <a:uLnTx/>
                <a:uFillTx/>
                <a:latin typeface="Myriad Pro" panose="020B0503030403020204" pitchFamily="34" charset="0"/>
                <a:ea typeface="+mn-ea"/>
                <a:cs typeface="+mn-cs"/>
              </a:rPr>
              <a:t>Contacts</a:t>
            </a:r>
          </a:p>
        </p:txBody>
      </p:sp>
      <p:sp>
        <p:nvSpPr>
          <p:cNvPr id="6" name="TextBox 5">
            <a:extLst>
              <a:ext uri="{FF2B5EF4-FFF2-40B4-BE49-F238E27FC236}">
                <a16:creationId xmlns:a16="http://schemas.microsoft.com/office/drawing/2014/main" id="{F159710F-D2DF-075B-47F5-EB8495F97594}"/>
              </a:ext>
            </a:extLst>
          </p:cNvPr>
          <p:cNvSpPr txBox="1"/>
          <p:nvPr/>
        </p:nvSpPr>
        <p:spPr>
          <a:xfrm>
            <a:off x="262750" y="2765221"/>
            <a:ext cx="4322501" cy="230832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E73E97"/>
                </a:solidFill>
                <a:effectLst/>
                <a:uLnTx/>
                <a:uFillTx/>
                <a:latin typeface="Myriad Pro" panose="020B0503030403020204" pitchFamily="34" charset="0"/>
                <a:ea typeface="+mn-ea"/>
                <a:cs typeface="+mn-cs"/>
              </a:rPr>
              <a:t>There are lots of benefits to setting up groups on your emergency contacts list. </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a:ln>
                <a:noFill/>
              </a:ln>
              <a:solidFill>
                <a:srgbClr val="7030A0"/>
              </a:solidFill>
              <a:effectLst/>
              <a:uLnTx/>
              <a:uFillTx/>
              <a:latin typeface="Myriad Pro" panose="020B0503030403020204" pitchFamily="34" charset="0"/>
              <a:ea typeface="+mn-ea"/>
              <a:cs typeface="+mn-cs"/>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AB4199"/>
                </a:solidFill>
                <a:effectLst/>
                <a:uLnTx/>
                <a:uFillTx/>
                <a:latin typeface="Myriad Pro" panose="020B0503030403020204" pitchFamily="34" charset="0"/>
                <a:ea typeface="+mn-ea"/>
                <a:cs typeface="+mn-cs"/>
              </a:rPr>
              <a:t>You can turn off alerts for some groups and keep them on for others.</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a:ln>
                <a:noFill/>
              </a:ln>
              <a:solidFill>
                <a:srgbClr val="AB4199"/>
              </a:solidFill>
              <a:effectLst/>
              <a:uLnTx/>
              <a:uFillTx/>
              <a:latin typeface="Myriad Pro" panose="020B0503030403020204" pitchFamily="34" charset="0"/>
              <a:ea typeface="+mn-ea"/>
              <a:cs typeface="+mn-cs"/>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AB4199"/>
                </a:solidFill>
                <a:effectLst/>
                <a:uLnTx/>
                <a:uFillTx/>
                <a:latin typeface="Myriad Pro" panose="020B0503030403020204" pitchFamily="34" charset="0"/>
                <a:ea typeface="+mn-ea"/>
                <a:cs typeface="+mn-cs"/>
              </a:rPr>
              <a:t>Some users create groups to differentiate individuals e.g. a group for colleagues and a group for family/friends.</a:t>
            </a:r>
            <a:endParaRPr kumimoji="0" lang="en-US" sz="1600" b="0" i="1" u="none" strike="noStrike" kern="1200" cap="none" spc="0" normalizeH="0" baseline="0" noProof="0">
              <a:ln>
                <a:noFill/>
              </a:ln>
              <a:solidFill>
                <a:srgbClr val="AB4199"/>
              </a:solidFill>
              <a:effectLst/>
              <a:uLnTx/>
              <a:uFillTx/>
              <a:latin typeface="Myriad Pro" panose="020B0503030403020204" pitchFamily="34" charset="0"/>
              <a:ea typeface="+mn-ea"/>
              <a:cs typeface="+mn-cs"/>
            </a:endParaRPr>
          </a:p>
        </p:txBody>
      </p:sp>
    </p:spTree>
    <p:extLst>
      <p:ext uri="{BB962C8B-B14F-4D97-AF65-F5344CB8AC3E}">
        <p14:creationId xmlns:p14="http://schemas.microsoft.com/office/powerpoint/2010/main" val="11868243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hand holding a cell phone&#10;&#10;Description automatically generated">
            <a:extLst>
              <a:ext uri="{FF2B5EF4-FFF2-40B4-BE49-F238E27FC236}">
                <a16:creationId xmlns:a16="http://schemas.microsoft.com/office/drawing/2014/main" id="{BDADB0CD-0B1C-3DBC-3367-74B6AC8D50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6933"/>
            <a:ext cx="12192000" cy="6858000"/>
          </a:xfrm>
          <a:prstGeom prst="rect">
            <a:avLst/>
          </a:prstGeom>
        </p:spPr>
      </p:pic>
      <p:sp>
        <p:nvSpPr>
          <p:cNvPr id="7" name="TextBox 6">
            <a:extLst>
              <a:ext uri="{FF2B5EF4-FFF2-40B4-BE49-F238E27FC236}">
                <a16:creationId xmlns:a16="http://schemas.microsoft.com/office/drawing/2014/main" id="{87F2B9D4-2AC9-D21F-6BF6-5B87A4A3C8E7}"/>
              </a:ext>
            </a:extLst>
          </p:cNvPr>
          <p:cNvSpPr txBox="1"/>
          <p:nvPr/>
        </p:nvSpPr>
        <p:spPr>
          <a:xfrm>
            <a:off x="262751" y="720891"/>
            <a:ext cx="2932006" cy="120032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3600" b="1" i="0" u="none" strike="noStrike" kern="1200" cap="none" spc="0" normalizeH="0" baseline="0" noProof="0">
                <a:ln>
                  <a:noFill/>
                </a:ln>
                <a:solidFill>
                  <a:srgbClr val="E73E97"/>
                </a:solidFill>
                <a:effectLst/>
                <a:uLnTx/>
                <a:uFillTx/>
                <a:latin typeface="Myriad Pro" panose="020B0503030403020204" pitchFamily="34" charset="0"/>
                <a:ea typeface="+mn-ea"/>
                <a:cs typeface="+mn-cs"/>
              </a:rPr>
              <a:t>Raising an alert</a:t>
            </a:r>
          </a:p>
        </p:txBody>
      </p:sp>
      <p:sp>
        <p:nvSpPr>
          <p:cNvPr id="8" name="TextBox 7">
            <a:extLst>
              <a:ext uri="{FF2B5EF4-FFF2-40B4-BE49-F238E27FC236}">
                <a16:creationId xmlns:a16="http://schemas.microsoft.com/office/drawing/2014/main" id="{B98A62BC-73CB-0C6B-23EE-B602F4957E93}"/>
              </a:ext>
            </a:extLst>
          </p:cNvPr>
          <p:cNvSpPr txBox="1"/>
          <p:nvPr/>
        </p:nvSpPr>
        <p:spPr>
          <a:xfrm>
            <a:off x="262750" y="2720789"/>
            <a:ext cx="5305712" cy="304698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E73E97"/>
                </a:solidFill>
                <a:effectLst/>
                <a:uLnTx/>
                <a:uFillTx/>
                <a:latin typeface="Myriad Pro" panose="020B0503030403020204" pitchFamily="34" charset="0"/>
                <a:ea typeface="+mn-ea"/>
                <a:cs typeface="+mn-cs"/>
              </a:rPr>
              <a:t>The ability to activate an Alert is one of the key features of Hollie Guard. </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a:ln>
                <a:noFill/>
              </a:ln>
              <a:solidFill>
                <a:srgbClr val="7030A0"/>
              </a:solidFill>
              <a:effectLst/>
              <a:uLnTx/>
              <a:uFillTx/>
              <a:latin typeface="Myriad Pro" panose="020B0503030403020204" pitchFamily="34" charset="0"/>
              <a:ea typeface="+mn-ea"/>
              <a:cs typeface="+mn-cs"/>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AB4199"/>
                </a:solidFill>
                <a:effectLst/>
                <a:uLnTx/>
                <a:uFillTx/>
                <a:latin typeface="Myriad Pro" panose="020B0503030403020204" pitchFamily="34" charset="0"/>
                <a:ea typeface="+mn-ea"/>
                <a:cs typeface="+mn-cs"/>
              </a:rPr>
              <a:t>Once an Alert is activated, your location </a:t>
            </a:r>
            <a:r>
              <a:rPr kumimoji="0" lang="en-GB" sz="1600" b="0" i="0" u="none" strike="noStrike" kern="1200" cap="none" spc="0" normalizeH="0" baseline="0" noProof="0">
                <a:ln>
                  <a:noFill/>
                </a:ln>
                <a:solidFill>
                  <a:srgbClr val="AB4199"/>
                </a:solidFill>
                <a:effectLst/>
                <a:uLnTx/>
                <a:uFillTx/>
                <a:latin typeface="Myriad Pro" panose="020B0503030403020204" pitchFamily="34" charset="0"/>
                <a:ea typeface="+mn-ea"/>
                <a:cs typeface="+mn-cs"/>
              </a:rPr>
              <a:t>and supporting video and audio evidence are</a:t>
            </a:r>
            <a:r>
              <a:rPr kumimoji="0" lang="en-US" sz="1600" b="0" i="0" u="none" strike="noStrike" kern="1200" cap="none" spc="0" normalizeH="0" baseline="0" noProof="0">
                <a:ln>
                  <a:noFill/>
                </a:ln>
                <a:solidFill>
                  <a:srgbClr val="AB4199"/>
                </a:solidFill>
                <a:effectLst/>
                <a:uLnTx/>
                <a:uFillTx/>
                <a:latin typeface="Myriad Pro" panose="020B0503030403020204" pitchFamily="34" charset="0"/>
                <a:ea typeface="+mn-ea"/>
                <a:cs typeface="+mn-cs"/>
              </a:rPr>
              <a:t> automatically sent to your nominated emergency contacts.</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a:ln>
                <a:noFill/>
              </a:ln>
              <a:solidFill>
                <a:srgbClr val="AB4199"/>
              </a:solidFill>
              <a:effectLst/>
              <a:uLnTx/>
              <a:uFillTx/>
              <a:latin typeface="Myriad Pro" panose="020B0503030403020204" pitchFamily="34" charset="0"/>
              <a:ea typeface="+mn-ea"/>
              <a:cs typeface="+mn-cs"/>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AB4199"/>
                </a:solidFill>
                <a:effectLst/>
                <a:uLnTx/>
                <a:uFillTx/>
                <a:latin typeface="Myriad Pro" panose="020B0503030403020204" pitchFamily="34" charset="0"/>
                <a:ea typeface="+mn-ea"/>
                <a:cs typeface="+mn-cs"/>
              </a:rPr>
              <a:t>There is the option to raise an alert silently (stealth mode) or if the deterrent mode is selected, your flashlight will strobe, and a loud alarm sound will emit.</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a:ln>
                <a:noFill/>
              </a:ln>
              <a:solidFill>
                <a:srgbClr val="AB4199"/>
              </a:solidFill>
              <a:effectLst/>
              <a:uLnTx/>
              <a:uFillTx/>
              <a:latin typeface="Myriad Pro" panose="020B0503030403020204" pitchFamily="34" charset="0"/>
              <a:ea typeface="+mn-ea"/>
              <a:cs typeface="+mn-cs"/>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600" b="0" i="1" u="none" strike="noStrike" kern="1200" cap="none" spc="0" normalizeH="0" baseline="0" noProof="0">
                <a:ln>
                  <a:noFill/>
                </a:ln>
                <a:solidFill>
                  <a:srgbClr val="AB4199"/>
                </a:solidFill>
                <a:effectLst/>
                <a:uLnTx/>
                <a:uFillTx/>
                <a:latin typeface="Myriad Pro" panose="020B0503030403020204" pitchFamily="34" charset="0"/>
                <a:ea typeface="+mn-ea"/>
                <a:cs typeface="+mn-cs"/>
              </a:rPr>
              <a:t>*Alert sensitivity can be adjusted in the app settings.</a:t>
            </a:r>
          </a:p>
        </p:txBody>
      </p:sp>
    </p:spTree>
    <p:extLst>
      <p:ext uri="{BB962C8B-B14F-4D97-AF65-F5344CB8AC3E}">
        <p14:creationId xmlns:p14="http://schemas.microsoft.com/office/powerpoint/2010/main" val="7260397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B4862-255B-7401-5744-38E0BDA7B377}"/>
              </a:ext>
            </a:extLst>
          </p:cNvPr>
          <p:cNvSpPr>
            <a:spLocks noGrp="1"/>
          </p:cNvSpPr>
          <p:nvPr>
            <p:ph type="ctrTitle"/>
          </p:nvPr>
        </p:nvSpPr>
        <p:spPr/>
        <p:txBody>
          <a:bodyPr/>
          <a:lstStyle/>
          <a:p>
            <a:endParaRPr lang="en-GB"/>
          </a:p>
        </p:txBody>
      </p:sp>
      <p:pic>
        <p:nvPicPr>
          <p:cNvPr id="10" name="Picture 9" descr="A hand holding a cell phone&#10;&#10;Description automatically generated">
            <a:extLst>
              <a:ext uri="{FF2B5EF4-FFF2-40B4-BE49-F238E27FC236}">
                <a16:creationId xmlns:a16="http://schemas.microsoft.com/office/drawing/2014/main" id="{27915EE2-6101-3F05-84D1-25991609EBF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8ACF2B59-CBB3-A78B-CC46-94CEBC39062D}"/>
              </a:ext>
            </a:extLst>
          </p:cNvPr>
          <p:cNvSpPr txBox="1"/>
          <p:nvPr/>
        </p:nvSpPr>
        <p:spPr>
          <a:xfrm>
            <a:off x="262751" y="3084353"/>
            <a:ext cx="4706814" cy="2062103"/>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E73E97"/>
                </a:solidFill>
                <a:effectLst/>
                <a:uLnTx/>
                <a:uFillTx/>
                <a:latin typeface="Myriad Pro" panose="020B0503030403020204" pitchFamily="34" charset="0"/>
                <a:ea typeface="+mn-ea"/>
                <a:cs typeface="+mn-cs"/>
              </a:rPr>
              <a:t>You can cancel an Alert at any time by pressing ‘Tap Here To Cancel’. </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a:ln>
                <a:noFill/>
              </a:ln>
              <a:solidFill>
                <a:srgbClr val="7030A0"/>
              </a:solidFill>
              <a:effectLst/>
              <a:uLnTx/>
              <a:uFillTx/>
              <a:latin typeface="Myriad Pro" panose="020B0503030403020204" pitchFamily="34" charset="0"/>
              <a:ea typeface="+mn-ea"/>
              <a:cs typeface="+mn-cs"/>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AB4199"/>
                </a:solidFill>
                <a:effectLst/>
                <a:uLnTx/>
                <a:uFillTx/>
                <a:latin typeface="Myriad Pro" panose="020B0503030403020204" pitchFamily="34" charset="0"/>
                <a:ea typeface="+mn-ea"/>
                <a:cs typeface="+mn-cs"/>
              </a:rPr>
              <a:t>You will be asked to answer yes or no to ‘Are you safe?’ and then enter your four-digit pin. </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a:ln>
                <a:noFill/>
              </a:ln>
              <a:solidFill>
                <a:srgbClr val="AB4199"/>
              </a:solidFill>
              <a:effectLst/>
              <a:uLnTx/>
              <a:uFillTx/>
              <a:latin typeface="Myriad Pro" panose="020B0503030403020204" pitchFamily="34" charset="0"/>
              <a:ea typeface="+mn-ea"/>
              <a:cs typeface="+mn-cs"/>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AB4199"/>
                </a:solidFill>
                <a:effectLst/>
                <a:uLnTx/>
                <a:uFillTx/>
                <a:latin typeface="Myriad Pro" panose="020B0503030403020204" pitchFamily="34" charset="0"/>
                <a:ea typeface="+mn-ea"/>
                <a:cs typeface="+mn-cs"/>
              </a:rPr>
              <a:t>You’ll need to enter your four-digit pin when logging out of the app too.</a:t>
            </a:r>
          </a:p>
        </p:txBody>
      </p:sp>
      <p:sp>
        <p:nvSpPr>
          <p:cNvPr id="6" name="TextBox 5">
            <a:extLst>
              <a:ext uri="{FF2B5EF4-FFF2-40B4-BE49-F238E27FC236}">
                <a16:creationId xmlns:a16="http://schemas.microsoft.com/office/drawing/2014/main" id="{D496A0EF-3AF1-99E4-C43B-AEEC5382AE07}"/>
              </a:ext>
            </a:extLst>
          </p:cNvPr>
          <p:cNvSpPr txBox="1"/>
          <p:nvPr/>
        </p:nvSpPr>
        <p:spPr>
          <a:xfrm>
            <a:off x="262751" y="720891"/>
            <a:ext cx="2798501" cy="120032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3600" b="1" i="0" u="none" strike="noStrike" kern="1200" cap="none" spc="0" normalizeH="0" baseline="0" noProof="0">
                <a:ln>
                  <a:noFill/>
                </a:ln>
                <a:solidFill>
                  <a:srgbClr val="E73E97"/>
                </a:solidFill>
                <a:effectLst/>
                <a:uLnTx/>
                <a:uFillTx/>
                <a:latin typeface="Myriad Pro" panose="020B0503030403020204" pitchFamily="34" charset="0"/>
                <a:ea typeface="+mn-ea"/>
                <a:cs typeface="+mn-cs"/>
              </a:rPr>
              <a:t>Cancelling an alert</a:t>
            </a:r>
          </a:p>
        </p:txBody>
      </p:sp>
    </p:spTree>
    <p:extLst>
      <p:ext uri="{BB962C8B-B14F-4D97-AF65-F5344CB8AC3E}">
        <p14:creationId xmlns:p14="http://schemas.microsoft.com/office/powerpoint/2010/main" val="13849110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21538-9A65-C8D0-C175-E4B8C23E3917}"/>
              </a:ext>
            </a:extLst>
          </p:cNvPr>
          <p:cNvSpPr>
            <a:spLocks noGrp="1"/>
          </p:cNvSpPr>
          <p:nvPr>
            <p:ph type="ctrTitle"/>
          </p:nvPr>
        </p:nvSpPr>
        <p:spPr/>
        <p:txBody>
          <a:bodyPr/>
          <a:lstStyle/>
          <a:p>
            <a:endParaRPr lang="en-GB"/>
          </a:p>
        </p:txBody>
      </p:sp>
      <p:pic>
        <p:nvPicPr>
          <p:cNvPr id="8" name="Picture 7" descr="A hand holding a cell phone&#10;&#10;Description automatically generated">
            <a:extLst>
              <a:ext uri="{FF2B5EF4-FFF2-40B4-BE49-F238E27FC236}">
                <a16:creationId xmlns:a16="http://schemas.microsoft.com/office/drawing/2014/main" id="{4B4CB2AF-1584-2FF8-DED2-FFBFB2B0284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8A4BE028-D819-B534-AB0C-1C5E7165485F}"/>
              </a:ext>
            </a:extLst>
          </p:cNvPr>
          <p:cNvSpPr txBox="1"/>
          <p:nvPr/>
        </p:nvSpPr>
        <p:spPr>
          <a:xfrm>
            <a:off x="262751" y="720891"/>
            <a:ext cx="2932006" cy="70788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4000" b="1" i="0" u="none" strike="noStrike" kern="1200" cap="none" spc="0" normalizeH="0" baseline="0" noProof="0">
                <a:ln>
                  <a:noFill/>
                </a:ln>
                <a:solidFill>
                  <a:srgbClr val="E73E97"/>
                </a:solidFill>
                <a:effectLst/>
                <a:uLnTx/>
                <a:uFillTx/>
                <a:latin typeface="Myriad Pro" panose="020B0503030403020204" pitchFamily="34" charset="0"/>
                <a:ea typeface="+mn-ea"/>
                <a:cs typeface="+mn-cs"/>
              </a:rPr>
              <a:t>Duress Pin</a:t>
            </a:r>
          </a:p>
        </p:txBody>
      </p:sp>
      <p:sp>
        <p:nvSpPr>
          <p:cNvPr id="6" name="TextBox 5">
            <a:extLst>
              <a:ext uri="{FF2B5EF4-FFF2-40B4-BE49-F238E27FC236}">
                <a16:creationId xmlns:a16="http://schemas.microsoft.com/office/drawing/2014/main" id="{F38A6318-D874-1C28-5699-1DA445BD404C}"/>
              </a:ext>
            </a:extLst>
          </p:cNvPr>
          <p:cNvSpPr txBox="1"/>
          <p:nvPr/>
        </p:nvSpPr>
        <p:spPr>
          <a:xfrm>
            <a:off x="262751" y="3066170"/>
            <a:ext cx="4944250" cy="230832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E73E97"/>
                </a:solidFill>
                <a:effectLst/>
                <a:uLnTx/>
                <a:uFillTx/>
                <a:latin typeface="Myriad Pro" panose="020B0503030403020204" pitchFamily="34" charset="0"/>
                <a:ea typeface="+mn-ea"/>
                <a:cs typeface="+mn-cs"/>
              </a:rPr>
              <a:t>In an emergency, you may be forced to cancel an alert by an attacker. </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a:ln>
                <a:noFill/>
              </a:ln>
              <a:solidFill>
                <a:srgbClr val="7030A0"/>
              </a:solidFill>
              <a:effectLst/>
              <a:uLnTx/>
              <a:uFillTx/>
              <a:latin typeface="Myriad Pro" panose="020B0503030403020204" pitchFamily="34" charset="0"/>
              <a:ea typeface="+mn-ea"/>
              <a:cs typeface="+mn-cs"/>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AB4199"/>
                </a:solidFill>
                <a:effectLst/>
                <a:uLnTx/>
                <a:uFillTx/>
                <a:latin typeface="Myriad Pro" panose="020B0503030403020204" pitchFamily="34" charset="0"/>
                <a:ea typeface="+mn-ea"/>
                <a:cs typeface="+mn-cs"/>
              </a:rPr>
              <a:t>When cancelling the alert, you can type in ‘9999’ instead of your usual four-digit pin code to escalate and </a:t>
            </a:r>
            <a:r>
              <a:rPr kumimoji="0" lang="en-US" sz="1600" b="0" i="0" u="none" strike="noStrike" kern="1200" cap="none" spc="0" normalizeH="0" baseline="0" noProof="0" err="1">
                <a:ln>
                  <a:noFill/>
                </a:ln>
                <a:solidFill>
                  <a:srgbClr val="AB4199"/>
                </a:solidFill>
                <a:effectLst/>
                <a:uLnTx/>
                <a:uFillTx/>
                <a:latin typeface="Myriad Pro" panose="020B0503030403020204" pitchFamily="34" charset="0"/>
                <a:ea typeface="+mn-ea"/>
                <a:cs typeface="+mn-cs"/>
              </a:rPr>
              <a:t>prioritise</a:t>
            </a:r>
            <a:r>
              <a:rPr kumimoji="0" lang="en-US" sz="1600" b="0" i="0" u="none" strike="noStrike" kern="1200" cap="none" spc="0" normalizeH="0" baseline="0" noProof="0">
                <a:ln>
                  <a:noFill/>
                </a:ln>
                <a:solidFill>
                  <a:srgbClr val="AB4199"/>
                </a:solidFill>
                <a:effectLst/>
                <a:uLnTx/>
                <a:uFillTx/>
                <a:latin typeface="Myriad Pro" panose="020B0503030403020204" pitchFamily="34" charset="0"/>
                <a:ea typeface="+mn-ea"/>
                <a:cs typeface="+mn-cs"/>
              </a:rPr>
              <a:t> your Alert. </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a:ln>
                <a:noFill/>
              </a:ln>
              <a:solidFill>
                <a:srgbClr val="AB4199"/>
              </a:solidFill>
              <a:effectLst/>
              <a:uLnTx/>
              <a:uFillTx/>
              <a:latin typeface="Myriad Pro" panose="020B0503030403020204" pitchFamily="34" charset="0"/>
              <a:ea typeface="+mn-ea"/>
              <a:cs typeface="+mn-cs"/>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AB4199"/>
                </a:solidFill>
                <a:effectLst/>
                <a:uLnTx/>
                <a:uFillTx/>
                <a:latin typeface="Myriad Pro" panose="020B0503030403020204" pitchFamily="34" charset="0"/>
                <a:ea typeface="+mn-ea"/>
                <a:cs typeface="+mn-cs"/>
              </a:rPr>
              <a:t>You can use ‘9999’ at any point, when asked for your pin, to escalate your Alert. </a:t>
            </a:r>
          </a:p>
        </p:txBody>
      </p:sp>
    </p:spTree>
    <p:extLst>
      <p:ext uri="{BB962C8B-B14F-4D97-AF65-F5344CB8AC3E}">
        <p14:creationId xmlns:p14="http://schemas.microsoft.com/office/powerpoint/2010/main" val="1497865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89584-1341-D4C7-6777-607973A3E11B}"/>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DC0285A2-CAF6-0741-4C5D-2CD70FDB826E}"/>
              </a:ext>
            </a:extLst>
          </p:cNvPr>
          <p:cNvSpPr>
            <a:spLocks noGrp="1"/>
          </p:cNvSpPr>
          <p:nvPr>
            <p:ph type="subTitle" idx="1"/>
          </p:nvPr>
        </p:nvSpPr>
        <p:spPr/>
        <p:txBody>
          <a:bodyPr/>
          <a:lstStyle/>
          <a:p>
            <a:endParaRPr lang="en-GB"/>
          </a:p>
        </p:txBody>
      </p:sp>
      <p:pic>
        <p:nvPicPr>
          <p:cNvPr id="5" name="Picture 4" descr="A screenshot of a phone&#10;&#10;Description automatically generated">
            <a:extLst>
              <a:ext uri="{FF2B5EF4-FFF2-40B4-BE49-F238E27FC236}">
                <a16:creationId xmlns:a16="http://schemas.microsoft.com/office/drawing/2014/main" id="{54E7C09C-A5EA-E037-C2D9-2CC9E2F050E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FD417656-A0BD-B65D-0412-D91ACE336C24}"/>
              </a:ext>
            </a:extLst>
          </p:cNvPr>
          <p:cNvSpPr txBox="1"/>
          <p:nvPr/>
        </p:nvSpPr>
        <p:spPr>
          <a:xfrm>
            <a:off x="333809" y="751759"/>
            <a:ext cx="2138086" cy="120032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3600" b="1" i="0" u="none" strike="noStrike" kern="1200" cap="none" spc="0" normalizeH="0" baseline="0" noProof="0">
                <a:ln>
                  <a:noFill/>
                </a:ln>
                <a:solidFill>
                  <a:srgbClr val="E73E97"/>
                </a:solidFill>
                <a:effectLst/>
                <a:uLnTx/>
                <a:uFillTx/>
                <a:latin typeface="Myriad Pro" panose="020B0503030403020204" pitchFamily="34" charset="0"/>
                <a:ea typeface="+mn-ea"/>
                <a:cs typeface="+mn-cs"/>
              </a:rPr>
              <a:t>App Features</a:t>
            </a:r>
          </a:p>
        </p:txBody>
      </p:sp>
      <p:sp>
        <p:nvSpPr>
          <p:cNvPr id="7" name="TextBox 6">
            <a:extLst>
              <a:ext uri="{FF2B5EF4-FFF2-40B4-BE49-F238E27FC236}">
                <a16:creationId xmlns:a16="http://schemas.microsoft.com/office/drawing/2014/main" id="{6C163CA7-92BE-1801-E1B3-F8E82C074E88}"/>
              </a:ext>
            </a:extLst>
          </p:cNvPr>
          <p:cNvSpPr txBox="1"/>
          <p:nvPr/>
        </p:nvSpPr>
        <p:spPr>
          <a:xfrm>
            <a:off x="262750" y="2586512"/>
            <a:ext cx="3329536" cy="2800767"/>
          </a:xfrm>
          <a:prstGeom prst="rect">
            <a:avLst/>
          </a:prstGeom>
          <a:noFill/>
        </p:spPr>
        <p:txBody>
          <a:bodyPr wrap="square" lIns="91440" tIns="45720" rIns="91440" bIns="45720" rtlCol="0" anchor="t">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E73E97"/>
                </a:solidFill>
                <a:effectLst/>
                <a:uLnTx/>
                <a:uFillTx/>
                <a:latin typeface="Myriad Pro"/>
                <a:ea typeface="+mn-ea"/>
                <a:cs typeface="+mn-cs"/>
              </a:rPr>
              <a:t>Hollie Guard has numerous features which can assist when completing day-to-day tasks:</a:t>
            </a:r>
            <a:endParaRPr kumimoji="0" lang="en-US" sz="1600" b="1" i="0" u="none" strike="noStrike" kern="1200" cap="none" spc="0" normalizeH="0" baseline="0" noProof="0">
              <a:ln>
                <a:noFill/>
              </a:ln>
              <a:solidFill>
                <a:srgbClr val="E73E97"/>
              </a:solidFill>
              <a:effectLst/>
              <a:uLnTx/>
              <a:uFillTx/>
              <a:latin typeface="Myriad Pro" panose="020B0503030403020204" pitchFamily="34" charset="0"/>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E73E97"/>
              </a:solidFill>
              <a:effectLst/>
              <a:uLnTx/>
              <a:uFillTx/>
              <a:latin typeface="Myriad Pro"/>
              <a:ea typeface="+mn-ea"/>
              <a:cs typeface="+mn-cs"/>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9F4693"/>
                </a:solidFill>
                <a:effectLst/>
                <a:uLnTx/>
                <a:uFillTx/>
                <a:latin typeface="Myriad Pro" panose="020B0503030403020204" pitchFamily="34" charset="0"/>
                <a:ea typeface="+mn-ea"/>
                <a:cs typeface="+mn-cs"/>
              </a:rPr>
              <a:t>Journey Feature</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a:ln>
                <a:noFill/>
              </a:ln>
              <a:solidFill>
                <a:srgbClr val="9F4693"/>
              </a:solidFill>
              <a:effectLst/>
              <a:uLnTx/>
              <a:uFillTx/>
              <a:latin typeface="Myriad Pro" panose="020B0503030403020204" pitchFamily="34" charset="0"/>
              <a:ea typeface="+mn-ea"/>
              <a:cs typeface="+mn-cs"/>
            </a:endParaRP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9F4693"/>
                </a:solidFill>
                <a:effectLst/>
                <a:uLnTx/>
                <a:uFillTx/>
                <a:latin typeface="Myriad Pro"/>
                <a:ea typeface="+mn-ea"/>
                <a:cs typeface="+mn-cs"/>
              </a:rPr>
              <a:t>Meeting Feature</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a:ln>
                <a:noFill/>
              </a:ln>
              <a:solidFill>
                <a:srgbClr val="9F4693"/>
              </a:solidFill>
              <a:effectLst/>
              <a:uLnTx/>
              <a:uFillTx/>
              <a:latin typeface="Myriad Pro"/>
              <a:ea typeface="+mn-ea"/>
              <a:cs typeface="+mn-cs"/>
            </a:endParaRP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9F4693"/>
                </a:solidFill>
                <a:effectLst/>
                <a:uLnTx/>
                <a:uFillTx/>
                <a:latin typeface="Myriad Pro"/>
                <a:ea typeface="+mn-ea"/>
                <a:cs typeface="+mn-cs"/>
              </a:rPr>
              <a:t>Reporting Feature</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a:ln>
                <a:noFill/>
              </a:ln>
              <a:solidFill>
                <a:srgbClr val="9F4693"/>
              </a:solidFill>
              <a:effectLst/>
              <a:uLnTx/>
              <a:uFillTx/>
              <a:latin typeface="Myriad Pro"/>
              <a:ea typeface="+mn-ea"/>
              <a:cs typeface="+mn-cs"/>
            </a:endParaRP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9F4693"/>
                </a:solidFill>
                <a:effectLst/>
                <a:uLnTx/>
                <a:uFillTx/>
                <a:latin typeface="Myriad Pro"/>
                <a:ea typeface="+mn-ea"/>
                <a:cs typeface="+mn-cs"/>
              </a:rPr>
              <a:t>Accident Detection Feature</a:t>
            </a:r>
            <a:endParaRPr kumimoji="0" lang="en-US" sz="1600" b="0" i="0" u="none" strike="noStrike" kern="1200" cap="none" spc="0" normalizeH="0" baseline="0" noProof="0">
              <a:ln>
                <a:noFill/>
              </a:ln>
              <a:solidFill>
                <a:srgbClr val="9F4693"/>
              </a:solidFill>
              <a:effectLst/>
              <a:uLnTx/>
              <a:uFillTx/>
              <a:latin typeface="Myriad Pro" panose="020B0503030403020204" pitchFamily="34" charset="0"/>
              <a:ea typeface="+mn-ea"/>
              <a:cs typeface="+mn-cs"/>
            </a:endParaRPr>
          </a:p>
        </p:txBody>
      </p:sp>
    </p:spTree>
    <p:extLst>
      <p:ext uri="{BB962C8B-B14F-4D97-AF65-F5344CB8AC3E}">
        <p14:creationId xmlns:p14="http://schemas.microsoft.com/office/powerpoint/2010/main" val="5568870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hand holding a phone&#10;&#10;Description automatically generated">
            <a:extLst>
              <a:ext uri="{FF2B5EF4-FFF2-40B4-BE49-F238E27FC236}">
                <a16:creationId xmlns:a16="http://schemas.microsoft.com/office/drawing/2014/main" id="{5AB35EBB-3CFE-6F81-158F-8B876B25E5D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AD4DDC40-E381-A9CB-DC81-B805C30192BD}"/>
              </a:ext>
            </a:extLst>
          </p:cNvPr>
          <p:cNvSpPr txBox="1"/>
          <p:nvPr/>
        </p:nvSpPr>
        <p:spPr>
          <a:xfrm>
            <a:off x="262750" y="720891"/>
            <a:ext cx="3209319" cy="120032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3600" b="1" i="0" u="none" strike="noStrike" kern="1200" cap="none" spc="0" normalizeH="0" baseline="0" noProof="0">
                <a:ln>
                  <a:noFill/>
                </a:ln>
                <a:solidFill>
                  <a:srgbClr val="E73E97"/>
                </a:solidFill>
                <a:effectLst/>
                <a:uLnTx/>
                <a:uFillTx/>
                <a:latin typeface="Myriad Pro" panose="020B0503030403020204" pitchFamily="34" charset="0"/>
                <a:ea typeface="+mn-ea"/>
                <a:cs typeface="+mn-cs"/>
              </a:rPr>
              <a:t>Hollie Guard Extra</a:t>
            </a:r>
          </a:p>
        </p:txBody>
      </p:sp>
      <p:sp>
        <p:nvSpPr>
          <p:cNvPr id="2" name="TextBox 1">
            <a:extLst>
              <a:ext uri="{FF2B5EF4-FFF2-40B4-BE49-F238E27FC236}">
                <a16:creationId xmlns:a16="http://schemas.microsoft.com/office/drawing/2014/main" id="{25E9EC00-C453-44B6-993E-C698599DDF7C}"/>
              </a:ext>
            </a:extLst>
          </p:cNvPr>
          <p:cNvSpPr txBox="1"/>
          <p:nvPr/>
        </p:nvSpPr>
        <p:spPr>
          <a:xfrm>
            <a:off x="262752" y="2767280"/>
            <a:ext cx="4369538" cy="181588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E73E97"/>
                </a:solidFill>
                <a:effectLst/>
                <a:uLnTx/>
                <a:uFillTx/>
                <a:latin typeface="Myriad Pro" panose="020B0503030403020204" pitchFamily="34" charset="0"/>
                <a:ea typeface="+mn-ea"/>
                <a:cs typeface="+mn-cs"/>
              </a:rPr>
              <a:t>Hollie Guard Extra provides an enhanced level of 24/7 professional alert monitoring.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AB4199"/>
              </a:solidFill>
              <a:effectLst/>
              <a:uLnTx/>
              <a:uFillTx/>
              <a:latin typeface="Myriad Pro" panose="020B0503030403020204" pitchFamily="34" charset="0"/>
              <a:ea typeface="+mn-ea"/>
              <a:cs typeface="+mn-cs"/>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AB4199"/>
                </a:solidFill>
                <a:effectLst/>
                <a:uLnTx/>
                <a:uFillTx/>
                <a:latin typeface="Myriad Pro" panose="020B0503030403020204" pitchFamily="34" charset="0"/>
                <a:ea typeface="+mn-ea"/>
                <a:cs typeface="+mn-cs"/>
              </a:rPr>
              <a:t>Individuals can upgrade through the app on a monthly or annual basis. </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a:ln>
                <a:noFill/>
              </a:ln>
              <a:solidFill>
                <a:srgbClr val="AB4199"/>
              </a:solidFill>
              <a:effectLst/>
              <a:uLnTx/>
              <a:uFillTx/>
              <a:latin typeface="Myriad Pro" panose="020B0503030403020204" pitchFamily="34" charset="0"/>
              <a:ea typeface="+mn-ea"/>
              <a:cs typeface="+mn-cs"/>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AB4199"/>
                </a:solidFill>
                <a:effectLst/>
                <a:uLnTx/>
                <a:uFillTx/>
                <a:latin typeface="Myriad Pro" panose="020B0503030403020204" pitchFamily="34" charset="0"/>
                <a:ea typeface="+mn-ea"/>
                <a:cs typeface="+mn-cs"/>
              </a:rPr>
              <a:t>Gift boxes can be purchased on our website.</a:t>
            </a:r>
          </a:p>
        </p:txBody>
      </p:sp>
      <p:sp>
        <p:nvSpPr>
          <p:cNvPr id="4" name="Rectangle 3">
            <a:extLst>
              <a:ext uri="{FF2B5EF4-FFF2-40B4-BE49-F238E27FC236}">
                <a16:creationId xmlns:a16="http://schemas.microsoft.com/office/drawing/2014/main" id="{70C0777D-C472-0E05-F99E-E2A9C9409EAD}"/>
              </a:ext>
            </a:extLst>
          </p:cNvPr>
          <p:cNvSpPr/>
          <p:nvPr/>
        </p:nvSpPr>
        <p:spPr>
          <a:xfrm>
            <a:off x="0" y="4701059"/>
            <a:ext cx="6260123" cy="1051542"/>
          </a:xfrm>
          <a:prstGeom prst="rect">
            <a:avLst/>
          </a:prstGeom>
          <a:solidFill>
            <a:srgbClr val="DB3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3C474289-492D-B00F-C6BB-2D6F403A5AAE}"/>
              </a:ext>
            </a:extLst>
          </p:cNvPr>
          <p:cNvSpPr txBox="1"/>
          <p:nvPr/>
        </p:nvSpPr>
        <p:spPr>
          <a:xfrm>
            <a:off x="894636" y="4759808"/>
            <a:ext cx="5077034"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Myriad Pro" panose="020B0503030403020204" pitchFamily="34" charset="0"/>
                <a:ea typeface="+mn-ea"/>
                <a:cs typeface="+mn-cs"/>
              </a:rPr>
              <a:t>All alerts raised on our Hollie Guard Extra subscription will be answered by our professional response team who will assess the situation. They will attempt to contact the individual whilst, alerting any nominated emergency contacts. </a:t>
            </a:r>
            <a:endParaRPr kumimoji="0" lang="en-GB" sz="1400" b="0" i="0" u="none" strike="noStrike" kern="1200" cap="none" spc="0" normalizeH="0" baseline="0" noProof="0">
              <a:ln>
                <a:noFill/>
              </a:ln>
              <a:solidFill>
                <a:prstClr val="white"/>
              </a:solidFill>
              <a:effectLst/>
              <a:uLnTx/>
              <a:uFillTx/>
              <a:latin typeface="Myriad Pro" panose="020B0503030403020204" pitchFamily="34" charset="0"/>
              <a:ea typeface="+mn-ea"/>
              <a:cs typeface="+mn-cs"/>
            </a:endParaRPr>
          </a:p>
        </p:txBody>
      </p:sp>
      <p:sp>
        <p:nvSpPr>
          <p:cNvPr id="8" name="TextBox 7">
            <a:extLst>
              <a:ext uri="{FF2B5EF4-FFF2-40B4-BE49-F238E27FC236}">
                <a16:creationId xmlns:a16="http://schemas.microsoft.com/office/drawing/2014/main" id="{652FCB8B-5E39-9E78-7722-B83ECDA038DA}"/>
              </a:ext>
            </a:extLst>
          </p:cNvPr>
          <p:cNvSpPr txBox="1"/>
          <p:nvPr/>
        </p:nvSpPr>
        <p:spPr>
          <a:xfrm rot="21354374">
            <a:off x="-106630" y="4338318"/>
            <a:ext cx="1159018"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600" b="1" i="0" u="none" strike="noStrike" kern="1200" cap="none" spc="0" normalizeH="0" baseline="0" noProof="0">
                <a:ln>
                  <a:noFill/>
                </a:ln>
                <a:solidFill>
                  <a:prstClr val="white"/>
                </a:solidFill>
                <a:effectLst/>
                <a:uLnTx/>
                <a:uFillTx/>
                <a:latin typeface="Comfortaa" pitchFamily="2" charset="0"/>
                <a:ea typeface="+mn-ea"/>
                <a:cs typeface="+mn-cs"/>
              </a:rPr>
              <a:t>+</a:t>
            </a:r>
          </a:p>
        </p:txBody>
      </p:sp>
    </p:spTree>
    <p:extLst>
      <p:ext uri="{BB962C8B-B14F-4D97-AF65-F5344CB8AC3E}">
        <p14:creationId xmlns:p14="http://schemas.microsoft.com/office/powerpoint/2010/main" val="11657042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CA842-AF8E-4431-98F7-00EC782E6F7E}"/>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DACB93DE-AC3A-F913-019A-FA518B9C5E1A}"/>
              </a:ext>
            </a:extLst>
          </p:cNvPr>
          <p:cNvSpPr>
            <a:spLocks noGrp="1"/>
          </p:cNvSpPr>
          <p:nvPr>
            <p:ph type="subTitle" idx="1"/>
          </p:nvPr>
        </p:nvSpPr>
        <p:spPr/>
        <p:txBody>
          <a:bodyPr/>
          <a:lstStyle/>
          <a:p>
            <a:endParaRPr lang="en-GB"/>
          </a:p>
        </p:txBody>
      </p:sp>
      <p:pic>
        <p:nvPicPr>
          <p:cNvPr id="4" name="Content Placeholder 4" descr="A picture containing graphical user interface&#10;&#10;Description automatically generated">
            <a:extLst>
              <a:ext uri="{FF2B5EF4-FFF2-40B4-BE49-F238E27FC236}">
                <a16:creationId xmlns:a16="http://schemas.microsoft.com/office/drawing/2014/main" id="{0AF26E0A-2ABA-76BF-4135-95A70EC606E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8B48FAF5-9C94-9F8F-1DC0-D4DAE70189CF}"/>
              </a:ext>
            </a:extLst>
          </p:cNvPr>
          <p:cNvSpPr txBox="1"/>
          <p:nvPr/>
        </p:nvSpPr>
        <p:spPr>
          <a:xfrm>
            <a:off x="262751" y="717482"/>
            <a:ext cx="4727221" cy="64633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3600" b="1" i="0" u="none" strike="noStrike" kern="1200" cap="none" spc="0" normalizeH="0" baseline="0" noProof="0">
                <a:ln>
                  <a:noFill/>
                </a:ln>
                <a:solidFill>
                  <a:srgbClr val="E73E97"/>
                </a:solidFill>
                <a:effectLst/>
                <a:uLnTx/>
                <a:uFillTx/>
                <a:latin typeface="Myriad Pro" panose="020B0503030403020204" pitchFamily="34" charset="0"/>
                <a:ea typeface="+mn-ea"/>
                <a:cs typeface="+mn-cs"/>
              </a:rPr>
              <a:t>Success Stories</a:t>
            </a:r>
          </a:p>
        </p:txBody>
      </p:sp>
      <p:sp>
        <p:nvSpPr>
          <p:cNvPr id="6" name="TextBox 5">
            <a:extLst>
              <a:ext uri="{FF2B5EF4-FFF2-40B4-BE49-F238E27FC236}">
                <a16:creationId xmlns:a16="http://schemas.microsoft.com/office/drawing/2014/main" id="{495B06DC-1031-B0C0-ECF7-956E4B17EF2C}"/>
              </a:ext>
            </a:extLst>
          </p:cNvPr>
          <p:cNvSpPr txBox="1"/>
          <p:nvPr/>
        </p:nvSpPr>
        <p:spPr>
          <a:xfrm>
            <a:off x="341411" y="3220907"/>
            <a:ext cx="3577446" cy="181588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E73E97"/>
                </a:solidFill>
                <a:effectLst/>
                <a:uLnTx/>
                <a:uFillTx/>
                <a:latin typeface="Myriad Pro" panose="020B0503030403020204"/>
                <a:ea typeface="+mn-ea"/>
                <a:cs typeface="+mn-cs"/>
              </a:rPr>
              <a:t>Hollie Guard is an integral part of many people’s day-to-day life.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600" b="1" i="0" u="none" strike="noStrike" kern="1200" cap="none" spc="0" normalizeH="0" baseline="0" noProof="0" dirty="0">
              <a:ln>
                <a:noFill/>
              </a:ln>
              <a:solidFill>
                <a:srgbClr val="E73E97"/>
              </a:solidFill>
              <a:effectLst/>
              <a:uLnTx/>
              <a:uFillTx/>
              <a:latin typeface="Myriad Pro" panose="020B050303040302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AB4199"/>
                </a:solidFill>
                <a:effectLst/>
                <a:uLnTx/>
                <a:uFillTx/>
                <a:latin typeface="Myriad Pro" panose="020B0503030403020204"/>
                <a:ea typeface="+mn-ea"/>
                <a:cs typeface="+mn-cs"/>
              </a:rPr>
              <a:t>Not only can Hollie Guard provide reassurance for lone workers, but it can also help individuals and victims of crime to stay safe and record incidents.</a:t>
            </a:r>
          </a:p>
        </p:txBody>
      </p:sp>
      <p:sp>
        <p:nvSpPr>
          <p:cNvPr id="7" name="Rectangle: Rounded Corners 6">
            <a:extLst>
              <a:ext uri="{FF2B5EF4-FFF2-40B4-BE49-F238E27FC236}">
                <a16:creationId xmlns:a16="http://schemas.microsoft.com/office/drawing/2014/main" id="{D361D258-8209-D001-FBF0-7835D62C3956}"/>
              </a:ext>
            </a:extLst>
          </p:cNvPr>
          <p:cNvSpPr/>
          <p:nvPr/>
        </p:nvSpPr>
        <p:spPr>
          <a:xfrm>
            <a:off x="4606934" y="3500680"/>
            <a:ext cx="3451123" cy="2062103"/>
          </a:xfrm>
          <a:prstGeom prst="roundRect">
            <a:avLst/>
          </a:prstGeom>
          <a:solidFill>
            <a:srgbClr val="AB41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AB4199"/>
              </a:solidFill>
              <a:effectLst/>
              <a:uLnTx/>
              <a:uFillTx/>
              <a:latin typeface="Calibri" panose="020F0502020204030204"/>
              <a:ea typeface="+mn-ea"/>
              <a:cs typeface="+mn-cs"/>
            </a:endParaRPr>
          </a:p>
        </p:txBody>
      </p:sp>
      <p:sp>
        <p:nvSpPr>
          <p:cNvPr id="8" name="Rectangle: Rounded Corners 7">
            <a:extLst>
              <a:ext uri="{FF2B5EF4-FFF2-40B4-BE49-F238E27FC236}">
                <a16:creationId xmlns:a16="http://schemas.microsoft.com/office/drawing/2014/main" id="{8BC75B9C-CDC4-889C-22C1-B656E261A91A}"/>
              </a:ext>
            </a:extLst>
          </p:cNvPr>
          <p:cNvSpPr/>
          <p:nvPr/>
        </p:nvSpPr>
        <p:spPr>
          <a:xfrm>
            <a:off x="4606934" y="952883"/>
            <a:ext cx="3451123" cy="2093406"/>
          </a:xfrm>
          <a:prstGeom prst="roundRect">
            <a:avLst/>
          </a:prstGeom>
          <a:solidFill>
            <a:srgbClr val="E032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AB4199"/>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864FA998-73F6-2FF9-F9E9-D9F14890D998}"/>
              </a:ext>
            </a:extLst>
          </p:cNvPr>
          <p:cNvSpPr txBox="1"/>
          <p:nvPr/>
        </p:nvSpPr>
        <p:spPr>
          <a:xfrm>
            <a:off x="4856271" y="1201619"/>
            <a:ext cx="2965064" cy="16004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Myriad Pro" panose="020B0503030403020204"/>
                <a:ea typeface="Plus Jakarta Sans"/>
                <a:cs typeface="Plus Jakarta Sans"/>
                <a:sym typeface="Plus Jakarta Sans"/>
              </a:rPr>
              <a:t>"The Hollie Guard app is incredible, even just the free version. But </a:t>
            </a:r>
            <a:r>
              <a:rPr kumimoji="0" lang="en-GB" sz="1400" b="1" i="0" u="none" strike="noStrike" kern="1200" cap="none" spc="0" normalizeH="0" baseline="0" noProof="0" dirty="0">
                <a:ln>
                  <a:noFill/>
                </a:ln>
                <a:solidFill>
                  <a:prstClr val="white"/>
                </a:solidFill>
                <a:effectLst/>
                <a:uLnTx/>
                <a:uFillTx/>
                <a:latin typeface="Myriad Pro" panose="020B0503030403020204"/>
                <a:ea typeface="Plus Jakarta Sans"/>
                <a:cs typeface="Plus Jakarta Sans"/>
                <a:sym typeface="Plus Jakarta Sans"/>
              </a:rPr>
              <a:t>for me as a lone worker at night and travelling to my place of work late, the subscription is PRICELESS. </a:t>
            </a:r>
            <a:r>
              <a:rPr kumimoji="0" lang="en-GB" sz="1400" b="0" i="0" u="none" strike="noStrike" kern="1200" cap="none" spc="0" normalizeH="0" baseline="0" noProof="0" dirty="0">
                <a:ln>
                  <a:noFill/>
                </a:ln>
                <a:solidFill>
                  <a:prstClr val="white"/>
                </a:solidFill>
                <a:effectLst/>
                <a:uLnTx/>
                <a:uFillTx/>
                <a:latin typeface="Myriad Pro" panose="020B0503030403020204"/>
                <a:ea typeface="Plus Jakarta Sans"/>
                <a:cs typeface="Plus Jakarta Sans"/>
                <a:sym typeface="Plus Jakarta Sans"/>
              </a:rPr>
              <a:t>I have my work device at work but extra safety is always worth it."</a:t>
            </a:r>
          </a:p>
        </p:txBody>
      </p:sp>
      <p:sp>
        <p:nvSpPr>
          <p:cNvPr id="10" name="Rectangle: Rounded Corners 9">
            <a:extLst>
              <a:ext uri="{FF2B5EF4-FFF2-40B4-BE49-F238E27FC236}">
                <a16:creationId xmlns:a16="http://schemas.microsoft.com/office/drawing/2014/main" id="{66F387F8-51E4-778E-BEE0-335E8CAAD123}"/>
              </a:ext>
            </a:extLst>
          </p:cNvPr>
          <p:cNvSpPr/>
          <p:nvPr/>
        </p:nvSpPr>
        <p:spPr>
          <a:xfrm>
            <a:off x="8399467" y="1405579"/>
            <a:ext cx="3451123" cy="1197681"/>
          </a:xfrm>
          <a:prstGeom prst="roundRect">
            <a:avLst/>
          </a:prstGeom>
          <a:solidFill>
            <a:srgbClr val="AB41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AB4199"/>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C8888AD3-68C0-F7FA-79A2-4F6A0E92FF13}"/>
              </a:ext>
            </a:extLst>
          </p:cNvPr>
          <p:cNvSpPr txBox="1"/>
          <p:nvPr/>
        </p:nvSpPr>
        <p:spPr>
          <a:xfrm>
            <a:off x="4856271" y="3747973"/>
            <a:ext cx="2977680" cy="16004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Myriad Pro" panose="020B0503030403020204"/>
                <a:ea typeface="Plus Jakarta Sans"/>
                <a:cs typeface="Plus Jakarta Sans"/>
                <a:sym typeface="Plus Jakarta Sans"/>
              </a:rPr>
              <a:t>"Not only for children but it's a great app for people with disabilities and health issues. For me, when confusion sets in, I can get lost easily. This app will allow my husband and support workers to find me quickly. </a:t>
            </a:r>
            <a:r>
              <a:rPr kumimoji="0" lang="en-GB" sz="1400" b="1" i="0" u="none" strike="noStrike" kern="1200" cap="none" spc="0" normalizeH="0" baseline="0" noProof="0">
                <a:ln>
                  <a:noFill/>
                </a:ln>
                <a:solidFill>
                  <a:prstClr val="white"/>
                </a:solidFill>
                <a:effectLst/>
                <a:uLnTx/>
                <a:uFillTx/>
                <a:latin typeface="Myriad Pro" panose="020B0503030403020204"/>
                <a:ea typeface="Plus Jakarta Sans"/>
                <a:cs typeface="Plus Jakarta Sans"/>
                <a:sym typeface="Plus Jakarta Sans"/>
              </a:rPr>
              <a:t>It may save my life one day.</a:t>
            </a:r>
            <a:r>
              <a:rPr kumimoji="0" lang="en-GB" sz="1400" b="0" i="0" u="none" strike="noStrike" kern="1200" cap="none" spc="0" normalizeH="0" baseline="0" noProof="0">
                <a:ln>
                  <a:noFill/>
                </a:ln>
                <a:solidFill>
                  <a:prstClr val="white"/>
                </a:solidFill>
                <a:effectLst/>
                <a:uLnTx/>
                <a:uFillTx/>
                <a:latin typeface="Myriad Pro" panose="020B0503030403020204"/>
                <a:ea typeface="Plus Jakarta Sans"/>
                <a:cs typeface="Plus Jakarta Sans"/>
                <a:sym typeface="Plus Jakarta Sans"/>
              </a:rPr>
              <a:t>"</a:t>
            </a:r>
          </a:p>
        </p:txBody>
      </p:sp>
      <p:sp>
        <p:nvSpPr>
          <p:cNvPr id="12" name="Rectangle: Rounded Corners 11">
            <a:extLst>
              <a:ext uri="{FF2B5EF4-FFF2-40B4-BE49-F238E27FC236}">
                <a16:creationId xmlns:a16="http://schemas.microsoft.com/office/drawing/2014/main" id="{8658964F-7E4A-DB3B-BB8F-E8C7DD1830D7}"/>
              </a:ext>
            </a:extLst>
          </p:cNvPr>
          <p:cNvSpPr/>
          <p:nvPr/>
        </p:nvSpPr>
        <p:spPr>
          <a:xfrm>
            <a:off x="8399467" y="2960811"/>
            <a:ext cx="3451123" cy="2387600"/>
          </a:xfrm>
          <a:prstGeom prst="roundRect">
            <a:avLst/>
          </a:prstGeom>
          <a:solidFill>
            <a:srgbClr val="E032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AB4199"/>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A8027BF7-AEB1-10C3-1E22-18602CB2EA5F}"/>
              </a:ext>
            </a:extLst>
          </p:cNvPr>
          <p:cNvSpPr txBox="1"/>
          <p:nvPr/>
        </p:nvSpPr>
        <p:spPr>
          <a:xfrm>
            <a:off x="8517459" y="3246670"/>
            <a:ext cx="3208188" cy="18158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Myriad Pro" panose="020B0503030403020204"/>
                <a:ea typeface="Plus Jakarta Sans"/>
                <a:cs typeface="Plus Jakarta Sans"/>
                <a:sym typeface="Plus Jakarta Sans"/>
              </a:rPr>
              <a:t>"</a:t>
            </a:r>
            <a:r>
              <a:rPr kumimoji="0" lang="en-GB" sz="1400" b="1" i="0" u="none" strike="noStrike" kern="1200" cap="none" spc="0" normalizeH="0" baseline="0" noProof="0">
                <a:ln>
                  <a:noFill/>
                </a:ln>
                <a:solidFill>
                  <a:prstClr val="white"/>
                </a:solidFill>
                <a:effectLst/>
                <a:uLnTx/>
                <a:uFillTx/>
                <a:latin typeface="Myriad Pro" panose="020B0503030403020204"/>
                <a:ea typeface="Plus Jakarta Sans"/>
                <a:cs typeface="Plus Jakarta Sans"/>
                <a:sym typeface="Plus Jakarta Sans"/>
              </a:rPr>
              <a:t>I work alone. It makes me feel safe. </a:t>
            </a:r>
            <a:r>
              <a:rPr kumimoji="0" lang="en-GB" sz="1400" b="0" i="0" u="none" strike="noStrike" kern="1200" cap="none" spc="0" normalizeH="0" baseline="0" noProof="0">
                <a:ln>
                  <a:noFill/>
                </a:ln>
                <a:solidFill>
                  <a:prstClr val="white"/>
                </a:solidFill>
                <a:effectLst/>
                <a:uLnTx/>
                <a:uFillTx/>
                <a:latin typeface="Myriad Pro" panose="020B0503030403020204"/>
                <a:ea typeface="Plus Jakarta Sans"/>
                <a:cs typeface="Plus Jakarta Sans"/>
                <a:sym typeface="Plus Jakarta Sans"/>
              </a:rPr>
              <a:t>I have added this to my daughter's phones and I have shared this app with everyone I know. </a:t>
            </a:r>
            <a:r>
              <a:rPr kumimoji="0" lang="en-GB" sz="1400" b="1" i="0" u="none" strike="noStrike" kern="1200" cap="none" spc="0" normalizeH="0" baseline="0" noProof="0">
                <a:ln>
                  <a:noFill/>
                </a:ln>
                <a:solidFill>
                  <a:prstClr val="white"/>
                </a:solidFill>
                <a:effectLst/>
                <a:uLnTx/>
                <a:uFillTx/>
                <a:latin typeface="Myriad Pro" panose="020B0503030403020204"/>
                <a:ea typeface="Plus Jakarta Sans"/>
                <a:cs typeface="Plus Jakarta Sans"/>
                <a:sym typeface="Plus Jakarta Sans"/>
              </a:rPr>
              <a:t>I think it is fantastic. </a:t>
            </a:r>
            <a:r>
              <a:rPr kumimoji="0" lang="en-GB" sz="1400" b="0" i="0" u="none" strike="noStrike" kern="1200" cap="none" spc="0" normalizeH="0" baseline="0" noProof="0">
                <a:ln>
                  <a:noFill/>
                </a:ln>
                <a:solidFill>
                  <a:prstClr val="white"/>
                </a:solidFill>
                <a:effectLst/>
                <a:uLnTx/>
                <a:uFillTx/>
                <a:latin typeface="Myriad Pro" panose="020B0503030403020204"/>
                <a:ea typeface="Plus Jakarta Sans"/>
                <a:cs typeface="Plus Jakarta Sans"/>
                <a:sym typeface="Plus Jakarta Sans"/>
              </a:rPr>
              <a:t>I came across it by accident but I am glad I did. Thank you from the bottom of my heart. My girls are a little safer in this crazy world thanks to Hollie's app."</a:t>
            </a:r>
            <a:endParaRPr kumimoji="0" lang="en-GB" sz="1400" b="0" i="0" u="none" strike="noStrike" kern="1200" cap="none" spc="0" normalizeH="0" baseline="0" noProof="0">
              <a:ln>
                <a:noFill/>
              </a:ln>
              <a:solidFill>
                <a:prstClr val="white"/>
              </a:solidFill>
              <a:effectLst/>
              <a:uLnTx/>
              <a:uFillTx/>
              <a:latin typeface="Myriad Pro" panose="020B0503030403020204"/>
              <a:ea typeface="Plus Jakarta Sans"/>
              <a:cs typeface="Plus Jakarta Sans"/>
            </a:endParaRPr>
          </a:p>
        </p:txBody>
      </p:sp>
      <p:sp>
        <p:nvSpPr>
          <p:cNvPr id="14" name="TextBox 13">
            <a:extLst>
              <a:ext uri="{FF2B5EF4-FFF2-40B4-BE49-F238E27FC236}">
                <a16:creationId xmlns:a16="http://schemas.microsoft.com/office/drawing/2014/main" id="{38E1453C-73C0-8F8D-7393-2469E80463FB}"/>
              </a:ext>
            </a:extLst>
          </p:cNvPr>
          <p:cNvSpPr txBox="1"/>
          <p:nvPr/>
        </p:nvSpPr>
        <p:spPr>
          <a:xfrm>
            <a:off x="8559435" y="1542694"/>
            <a:ext cx="3131186"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Myriad Pro" panose="020B0503030403020204"/>
                <a:ea typeface="Plus Jakarta Sans"/>
                <a:cs typeface="Plus Jakarta Sans"/>
                <a:sym typeface="Plus Jakarta Sans"/>
              </a:rPr>
              <a:t>“I would advise anyone to have this app on their phone! it is great and just knowing what it can do </a:t>
            </a:r>
            <a:r>
              <a:rPr kumimoji="0" lang="en-GB" sz="1400" b="1" i="0" u="none" strike="noStrike" kern="1200" cap="none" spc="0" normalizeH="0" baseline="0" noProof="0">
                <a:ln>
                  <a:noFill/>
                </a:ln>
                <a:solidFill>
                  <a:prstClr val="white"/>
                </a:solidFill>
                <a:effectLst/>
                <a:uLnTx/>
                <a:uFillTx/>
                <a:latin typeface="Myriad Pro" panose="020B0503030403020204"/>
                <a:ea typeface="Plus Jakarta Sans"/>
                <a:cs typeface="Plus Jakarta Sans"/>
                <a:sym typeface="Plus Jakarta Sans"/>
              </a:rPr>
              <a:t>gives me reassurance</a:t>
            </a:r>
            <a:r>
              <a:rPr kumimoji="0" lang="en-GB" sz="1400" b="0" i="0" u="none" strike="noStrike" kern="1200" cap="none" spc="0" normalizeH="0" baseline="0" noProof="0">
                <a:ln>
                  <a:noFill/>
                </a:ln>
                <a:solidFill>
                  <a:prstClr val="white"/>
                </a:solidFill>
                <a:effectLst/>
                <a:uLnTx/>
                <a:uFillTx/>
                <a:latin typeface="Myriad Pro" panose="020B0503030403020204"/>
                <a:ea typeface="Plus Jakarta Sans"/>
                <a:cs typeface="Plus Jakarta Sans"/>
                <a:sym typeface="Plus Jakarta Sans"/>
              </a:rPr>
              <a:t>.“</a:t>
            </a:r>
            <a:endParaRPr kumimoji="0" lang="en-GB" sz="1400" b="0" i="0" u="none" strike="noStrike" kern="1200" cap="none" spc="0" normalizeH="0" baseline="0" noProof="0">
              <a:ln>
                <a:noFill/>
              </a:ln>
              <a:solidFill>
                <a:prstClr val="white"/>
              </a:solidFill>
              <a:effectLst/>
              <a:uLnTx/>
              <a:uFillTx/>
              <a:latin typeface="Myriad Pro" panose="020B0503030403020204"/>
              <a:ea typeface="Plus Jakarta Sans"/>
              <a:cs typeface="Plus Jakarta Sans"/>
            </a:endParaRPr>
          </a:p>
        </p:txBody>
      </p:sp>
    </p:spTree>
    <p:extLst>
      <p:ext uri="{BB962C8B-B14F-4D97-AF65-F5344CB8AC3E}">
        <p14:creationId xmlns:p14="http://schemas.microsoft.com/office/powerpoint/2010/main" val="31550547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Content Placeholder 4" descr="A picture containing graphical user interface&#10;&#10;Description automatically generated">
            <a:extLst>
              <a:ext uri="{FF2B5EF4-FFF2-40B4-BE49-F238E27FC236}">
                <a16:creationId xmlns:a16="http://schemas.microsoft.com/office/drawing/2014/main" id="{FCF1549B-928A-BE32-86A9-CD52B6A7D4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1E5385D0-8EBA-AA6E-046B-E1F8EBFF7DC8}"/>
              </a:ext>
            </a:extLst>
          </p:cNvPr>
          <p:cNvSpPr txBox="1"/>
          <p:nvPr/>
        </p:nvSpPr>
        <p:spPr>
          <a:xfrm>
            <a:off x="262750" y="720891"/>
            <a:ext cx="3737697" cy="120032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3600" b="1" i="0" u="none" strike="noStrike" kern="1200" cap="none" spc="0" normalizeH="0" baseline="0" noProof="0" dirty="0">
                <a:ln>
                  <a:noFill/>
                </a:ln>
                <a:solidFill>
                  <a:srgbClr val="E73E97"/>
                </a:solidFill>
                <a:effectLst/>
                <a:uLnTx/>
                <a:uFillTx/>
                <a:latin typeface="Myriad Pro" panose="020B0503030403020204" pitchFamily="34" charset="0"/>
                <a:ea typeface="+mn-ea"/>
                <a:cs typeface="+mn-cs"/>
              </a:rPr>
              <a:t>Resources &amp; Accreditations </a:t>
            </a:r>
          </a:p>
        </p:txBody>
      </p:sp>
      <p:pic>
        <p:nvPicPr>
          <p:cNvPr id="5" name="Picture 2" descr="App Icon">
            <a:extLst>
              <a:ext uri="{FF2B5EF4-FFF2-40B4-BE49-F238E27FC236}">
                <a16:creationId xmlns:a16="http://schemas.microsoft.com/office/drawing/2014/main" id="{8DEA4E37-B9FF-0237-707E-0CB6BCB03D54}"/>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631456" y="3711717"/>
            <a:ext cx="1104364" cy="110409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Alertcom - Lone Worker Devices">
            <a:extLst>
              <a:ext uri="{FF2B5EF4-FFF2-40B4-BE49-F238E27FC236}">
                <a16:creationId xmlns:a16="http://schemas.microsoft.com/office/drawing/2014/main" id="{AF1B54E4-CCD2-3D56-C75A-CA2F3C07D46C}"/>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801180" y="5028240"/>
            <a:ext cx="763973" cy="90004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F0ED126B-4E5A-6D2B-451E-2E4F19D4478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454063" y="274935"/>
            <a:ext cx="1458208" cy="1012092"/>
          </a:xfrm>
          <a:prstGeom prst="rect">
            <a:avLst/>
          </a:prstGeom>
        </p:spPr>
      </p:pic>
      <p:pic>
        <p:nvPicPr>
          <p:cNvPr id="8" name="Picture 7">
            <a:extLst>
              <a:ext uri="{FF2B5EF4-FFF2-40B4-BE49-F238E27FC236}">
                <a16:creationId xmlns:a16="http://schemas.microsoft.com/office/drawing/2014/main" id="{99AECE74-778F-CFFC-2111-82D45AA950E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631456" y="2356448"/>
            <a:ext cx="1061705" cy="1101249"/>
          </a:xfrm>
          <a:prstGeom prst="rect">
            <a:avLst/>
          </a:prstGeom>
        </p:spPr>
      </p:pic>
      <p:sp>
        <p:nvSpPr>
          <p:cNvPr id="11" name="TextBox 10">
            <a:extLst>
              <a:ext uri="{FF2B5EF4-FFF2-40B4-BE49-F238E27FC236}">
                <a16:creationId xmlns:a16="http://schemas.microsoft.com/office/drawing/2014/main" id="{6F932A70-53A4-3B57-76BC-38392C3264F7}"/>
              </a:ext>
            </a:extLst>
          </p:cNvPr>
          <p:cNvSpPr txBox="1"/>
          <p:nvPr/>
        </p:nvSpPr>
        <p:spPr>
          <a:xfrm>
            <a:off x="230588" y="2881336"/>
            <a:ext cx="5159146" cy="3153077"/>
          </a:xfrm>
          <a:prstGeom prst="rect">
            <a:avLst/>
          </a:prstGeom>
          <a:noFill/>
          <a:ln w="28575">
            <a:solidFill>
              <a:srgbClr val="A54BA7"/>
            </a:solid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1200" cap="none" spc="0" normalizeH="0" baseline="0" noProof="0">
                <a:ln>
                  <a:noFill/>
                </a:ln>
                <a:solidFill>
                  <a:prstClr val="black"/>
                </a:solidFill>
                <a:effectLst/>
                <a:uLnTx/>
                <a:uFillTx/>
                <a:latin typeface="Myriad Pro" panose="020B0503030403020204" pitchFamily="34"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1200" cap="none" spc="0" normalizeH="0" baseline="0" noProof="0">
                <a:ln>
                  <a:noFill/>
                </a:ln>
                <a:solidFill>
                  <a:prstClr val="black"/>
                </a:solidFill>
                <a:effectLst/>
                <a:uLnTx/>
                <a:uFillTx/>
                <a:latin typeface="Myriad Pro" panose="020B0503030403020204" pitchFamily="34" charset="0"/>
                <a:ea typeface="+mn-ea"/>
                <a:cs typeface="+mn-cs"/>
              </a:rPr>
              <a:t>           hollieguard.com</a:t>
            </a:r>
          </a:p>
          <a:p>
            <a:pPr marL="0" marR="0" lvl="0" indent="0" algn="l" defTabSz="914400" rtl="0" eaLnBrk="0" fontAlgn="base" latinLnBrk="0" hangingPunct="0">
              <a:lnSpc>
                <a:spcPct val="200000"/>
              </a:lnSpc>
              <a:spcBef>
                <a:spcPct val="0"/>
              </a:spcBef>
              <a:spcAft>
                <a:spcPct val="0"/>
              </a:spcAft>
              <a:buClrTx/>
              <a:buSzTx/>
              <a:buFontTx/>
              <a:buNone/>
              <a:tabLst/>
              <a:defRPr/>
            </a:pPr>
            <a:r>
              <a:rPr kumimoji="0" lang="en-GB" sz="2000" b="0" i="0" u="none" strike="noStrike" kern="1200" cap="none" spc="0" normalizeH="0" baseline="0" noProof="0">
                <a:ln>
                  <a:noFill/>
                </a:ln>
                <a:solidFill>
                  <a:prstClr val="black"/>
                </a:solidFill>
                <a:effectLst/>
                <a:uLnTx/>
                <a:uFillTx/>
                <a:latin typeface="Myriad Pro" panose="020B0503030403020204" pitchFamily="34" charset="0"/>
                <a:ea typeface="+mn-ea"/>
                <a:cs typeface="+mn-cs"/>
              </a:rPr>
              <a:t>           </a:t>
            </a:r>
            <a:r>
              <a:rPr kumimoji="0" lang="en-GB" sz="2000" b="0" i="0" u="none" strike="noStrike" kern="1200" cap="none" spc="0" normalizeH="0" baseline="0" noProof="0">
                <a:ln>
                  <a:noFill/>
                </a:ln>
                <a:solidFill>
                  <a:prstClr val="black"/>
                </a:solidFill>
                <a:effectLst/>
                <a:uLnTx/>
                <a:uFillTx/>
                <a:latin typeface="Myriad Pro" panose="020B0503030403020204" pitchFamily="34" charset="0"/>
                <a:ea typeface="+mn-ea"/>
                <a:cs typeface="+mn-cs"/>
                <a:hlinkClick r:id="rId8">
                  <a:extLst>
                    <a:ext uri="{A12FA001-AC4F-418D-AE19-62706E023703}">
                      <ahyp:hlinkClr xmlns:ahyp="http://schemas.microsoft.com/office/drawing/2018/hyperlinkcolor" val="tx"/>
                    </a:ext>
                  </a:extLst>
                </a:hlinkClick>
              </a:rPr>
              <a:t>info@hollieguard.com</a:t>
            </a:r>
            <a:endParaRPr kumimoji="0" lang="en-GB" sz="2000" b="0" i="0" u="none" strike="noStrike" kern="1200" cap="none" spc="0" normalizeH="0" baseline="0" noProof="0">
              <a:ln>
                <a:noFill/>
              </a:ln>
              <a:solidFill>
                <a:prstClr val="black"/>
              </a:solidFill>
              <a:effectLst/>
              <a:uLnTx/>
              <a:uFillTx/>
              <a:latin typeface="Myriad Pro" panose="020B0503030403020204" pitchFamily="34" charset="0"/>
              <a:ea typeface="+mn-ea"/>
              <a:cs typeface="+mn-cs"/>
            </a:endParaRPr>
          </a:p>
          <a:p>
            <a:pPr marL="0" marR="0" lvl="0" indent="0" algn="l" defTabSz="914400" rtl="0" eaLnBrk="0" fontAlgn="base" latinLnBrk="0" hangingPunct="0">
              <a:lnSpc>
                <a:spcPct val="200000"/>
              </a:lnSpc>
              <a:spcBef>
                <a:spcPct val="0"/>
              </a:spcBef>
              <a:spcAft>
                <a:spcPct val="0"/>
              </a:spcAft>
              <a:buClrTx/>
              <a:buSzTx/>
              <a:buFontTx/>
              <a:buNone/>
              <a:tabLst/>
              <a:defRPr/>
            </a:pPr>
            <a:r>
              <a:rPr kumimoji="0" lang="en-GB" sz="2000" b="0" i="0" u="none" strike="noStrike" kern="1200" cap="none" spc="0" normalizeH="0" baseline="0" noProof="0">
                <a:ln>
                  <a:noFill/>
                </a:ln>
                <a:solidFill>
                  <a:prstClr val="black"/>
                </a:solidFill>
                <a:effectLst/>
                <a:uLnTx/>
                <a:uFillTx/>
                <a:latin typeface="Myriad Pro" panose="020B0503030403020204" pitchFamily="34" charset="0"/>
                <a:ea typeface="+mn-ea"/>
                <a:cs typeface="+mn-cs"/>
              </a:rPr>
              <a:t>           </a:t>
            </a:r>
            <a:r>
              <a:rPr kumimoji="0" lang="en-GB" sz="2000" b="0" i="0" u="none" strike="noStrike" kern="1200" cap="none" spc="0" normalizeH="0" baseline="0" noProof="0" err="1">
                <a:ln>
                  <a:noFill/>
                </a:ln>
                <a:solidFill>
                  <a:prstClr val="black"/>
                </a:solidFill>
                <a:effectLst/>
                <a:uLnTx/>
                <a:uFillTx/>
                <a:latin typeface="Myriad Pro" panose="020B0503030403020204" pitchFamily="34" charset="0"/>
                <a:ea typeface="+mn-ea"/>
                <a:cs typeface="+mn-cs"/>
              </a:rPr>
              <a:t>hollieguard</a:t>
            </a:r>
            <a:endParaRPr kumimoji="0" lang="en-GB" sz="2000" b="0" i="0" u="none" strike="noStrike" kern="1200" cap="none" spc="0" normalizeH="0" baseline="0" noProof="0">
              <a:ln>
                <a:noFill/>
              </a:ln>
              <a:solidFill>
                <a:prstClr val="black"/>
              </a:solidFill>
              <a:effectLst/>
              <a:uLnTx/>
              <a:uFillTx/>
              <a:latin typeface="Myriad Pro" panose="020B0503030403020204" pitchFamily="34" charset="0"/>
              <a:ea typeface="+mn-ea"/>
              <a:cs typeface="+mn-cs"/>
            </a:endParaRPr>
          </a:p>
          <a:p>
            <a:pPr marL="0" marR="0" lvl="0" indent="0" algn="l" defTabSz="914400" rtl="0" eaLnBrk="0" fontAlgn="base" latinLnBrk="0" hangingPunct="0">
              <a:lnSpc>
                <a:spcPct val="200000"/>
              </a:lnSpc>
              <a:spcBef>
                <a:spcPct val="0"/>
              </a:spcBef>
              <a:spcAft>
                <a:spcPct val="0"/>
              </a:spcAft>
              <a:buClrTx/>
              <a:buSzTx/>
              <a:buFontTx/>
              <a:buNone/>
              <a:tabLst/>
              <a:defRPr/>
            </a:pPr>
            <a:r>
              <a:rPr kumimoji="0" lang="en-GB" sz="2000" b="0" i="0" u="none" strike="noStrike" kern="1200" cap="none" spc="0" normalizeH="0" baseline="0" noProof="0">
                <a:ln>
                  <a:noFill/>
                </a:ln>
                <a:solidFill>
                  <a:prstClr val="black"/>
                </a:solidFill>
                <a:effectLst/>
                <a:uLnTx/>
                <a:uFillTx/>
                <a:latin typeface="Myriad Pro" panose="020B0503030403020204" pitchFamily="34" charset="0"/>
                <a:ea typeface="+mn-ea"/>
                <a:cs typeface="+mn-cs"/>
              </a:rPr>
              <a:t>           @Hollie_Guard</a:t>
            </a:r>
          </a:p>
          <a:p>
            <a:pPr marL="0" marR="0" lvl="0" indent="0" algn="l" defTabSz="914400" rtl="0" eaLnBrk="0" fontAlgn="base" latinLnBrk="0" hangingPunct="0">
              <a:lnSpc>
                <a:spcPct val="200000"/>
              </a:lnSpc>
              <a:spcBef>
                <a:spcPct val="0"/>
              </a:spcBef>
              <a:spcAft>
                <a:spcPct val="0"/>
              </a:spcAft>
              <a:buClrTx/>
              <a:buSzTx/>
              <a:buFontTx/>
              <a:buNone/>
              <a:tabLst/>
              <a:defRPr/>
            </a:pPr>
            <a:r>
              <a:rPr kumimoji="0" lang="en-GB" sz="2000" b="0" i="0" u="none" strike="noStrike" kern="1200" cap="none" spc="0" normalizeH="0" baseline="0" noProof="0">
                <a:ln>
                  <a:noFill/>
                </a:ln>
                <a:solidFill>
                  <a:prstClr val="black"/>
                </a:solidFill>
                <a:effectLst/>
                <a:uLnTx/>
                <a:uFillTx/>
                <a:latin typeface="Myriad Pro" panose="020B0503030403020204" pitchFamily="34" charset="0"/>
                <a:ea typeface="+mn-ea"/>
                <a:cs typeface="+mn-cs"/>
              </a:rPr>
              <a:t>           </a:t>
            </a:r>
            <a:r>
              <a:rPr kumimoji="0" lang="en-GB" sz="2000" b="0" i="0" u="none" strike="noStrike" kern="1200" cap="none" spc="0" normalizeH="0" baseline="0" noProof="0" err="1">
                <a:ln>
                  <a:noFill/>
                </a:ln>
                <a:solidFill>
                  <a:prstClr val="black"/>
                </a:solidFill>
                <a:effectLst/>
                <a:uLnTx/>
                <a:uFillTx/>
                <a:latin typeface="Myriad Pro" panose="020B0503030403020204" pitchFamily="34" charset="0"/>
                <a:ea typeface="+mn-ea"/>
                <a:cs typeface="+mn-cs"/>
              </a:rPr>
              <a:t>holliegazzardtrust</a:t>
            </a:r>
            <a:r>
              <a:rPr kumimoji="0" lang="en-GB" sz="2000" b="0" i="0" u="none" strike="noStrike" kern="1200" cap="none" spc="0" normalizeH="0" baseline="0" noProof="0">
                <a:ln>
                  <a:noFill/>
                </a:ln>
                <a:solidFill>
                  <a:prstClr val="black"/>
                </a:solidFill>
                <a:effectLst/>
                <a:uLnTx/>
                <a:uFillTx/>
                <a:latin typeface="Myriad Pro" panose="020B0503030403020204" pitchFamily="34" charset="0"/>
                <a:ea typeface="+mn-ea"/>
                <a:cs typeface="+mn-cs"/>
              </a:rPr>
              <a:t>           </a:t>
            </a:r>
          </a:p>
        </p:txBody>
      </p:sp>
      <p:pic>
        <p:nvPicPr>
          <p:cNvPr id="9" name="Picture 2" descr="100% GDPR Compliant File Sharing and Storage - TitanFile">
            <a:extLst>
              <a:ext uri="{FF2B5EF4-FFF2-40B4-BE49-F238E27FC236}">
                <a16:creationId xmlns:a16="http://schemas.microsoft.com/office/drawing/2014/main" id="{A91D87C8-425D-7A73-521D-DC7FCF4B78E9}"/>
              </a:ext>
            </a:extLst>
          </p:cNvPr>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t="27884" r="1442" b="36333"/>
          <a:stretch/>
        </p:blipFill>
        <p:spPr bwMode="auto">
          <a:xfrm>
            <a:off x="5454063" y="1484684"/>
            <a:ext cx="1458208" cy="67400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Graphical user interface, application&#10;&#10;Description automatically generated">
            <a:extLst>
              <a:ext uri="{FF2B5EF4-FFF2-40B4-BE49-F238E27FC236}">
                <a16:creationId xmlns:a16="http://schemas.microsoft.com/office/drawing/2014/main" id="{B61BCD9D-9706-5EDB-5A46-161AA3DD5966}"/>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352836" y="466853"/>
            <a:ext cx="2208156" cy="3160509"/>
          </a:xfrm>
          <a:prstGeom prst="rect">
            <a:avLst/>
          </a:prstGeom>
          <a:ln>
            <a:noFill/>
          </a:ln>
          <a:effectLst>
            <a:outerShdw blurRad="292100" dist="139700" dir="2700000" algn="tl" rotWithShape="0">
              <a:srgbClr val="333333">
                <a:alpha val="65000"/>
              </a:srgbClr>
            </a:outerShdw>
          </a:effectLst>
        </p:spPr>
      </p:pic>
      <p:pic>
        <p:nvPicPr>
          <p:cNvPr id="17" name="Picture 16" descr="Graphical user interface&#10;&#10;Description automatically generated">
            <a:extLst>
              <a:ext uri="{FF2B5EF4-FFF2-40B4-BE49-F238E27FC236}">
                <a16:creationId xmlns:a16="http://schemas.microsoft.com/office/drawing/2014/main" id="{78A77044-CA81-AE86-D47C-273AFDC00965}"/>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175536" y="1801689"/>
            <a:ext cx="2208157" cy="3158249"/>
          </a:xfrm>
          <a:prstGeom prst="rect">
            <a:avLst/>
          </a:prstGeom>
          <a:ln>
            <a:noFill/>
          </a:ln>
          <a:effectLst>
            <a:outerShdw blurRad="292100" dist="139700" dir="2700000" algn="tl" rotWithShape="0">
              <a:srgbClr val="333333">
                <a:alpha val="65000"/>
              </a:srgbClr>
            </a:outerShdw>
          </a:effectLst>
        </p:spPr>
      </p:pic>
      <p:pic>
        <p:nvPicPr>
          <p:cNvPr id="18" name="Picture 17" descr="Logo&#10;&#10;Description automatically generated">
            <a:extLst>
              <a:ext uri="{FF2B5EF4-FFF2-40B4-BE49-F238E27FC236}">
                <a16:creationId xmlns:a16="http://schemas.microsoft.com/office/drawing/2014/main" id="{3C29388E-F5EF-7B27-2014-8EC8560A6BAA}"/>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l="39581" r="35909"/>
          <a:stretch/>
        </p:blipFill>
        <p:spPr>
          <a:xfrm>
            <a:off x="403062" y="5078709"/>
            <a:ext cx="558572" cy="1281569"/>
          </a:xfrm>
          <a:prstGeom prst="rect">
            <a:avLst/>
          </a:prstGeom>
        </p:spPr>
      </p:pic>
      <p:pic>
        <p:nvPicPr>
          <p:cNvPr id="19" name="Picture 18" descr="Graphical user interface, website&#10;&#10;Description automatically generated">
            <a:extLst>
              <a:ext uri="{FF2B5EF4-FFF2-40B4-BE49-F238E27FC236}">
                <a16:creationId xmlns:a16="http://schemas.microsoft.com/office/drawing/2014/main" id="{065E6CCC-AD13-A866-B48A-D27B9D0583CD}"/>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9726750" y="4809070"/>
            <a:ext cx="2144875" cy="1225343"/>
          </a:xfrm>
          <a:prstGeom prst="rect">
            <a:avLst/>
          </a:prstGeom>
          <a:effectLst>
            <a:outerShdw blurRad="50800" dist="38100" dir="2700000" algn="tl" rotWithShape="0">
              <a:prstClr val="black">
                <a:alpha val="40000"/>
              </a:prstClr>
            </a:outerShdw>
          </a:effectLst>
        </p:spPr>
      </p:pic>
      <p:sp>
        <p:nvSpPr>
          <p:cNvPr id="20" name="TextBox 19">
            <a:extLst>
              <a:ext uri="{FF2B5EF4-FFF2-40B4-BE49-F238E27FC236}">
                <a16:creationId xmlns:a16="http://schemas.microsoft.com/office/drawing/2014/main" id="{BE3D8E24-3593-5840-F085-D74136ED5552}"/>
              </a:ext>
            </a:extLst>
          </p:cNvPr>
          <p:cNvSpPr txBox="1"/>
          <p:nvPr/>
        </p:nvSpPr>
        <p:spPr>
          <a:xfrm>
            <a:off x="9646958" y="4429206"/>
            <a:ext cx="1935442"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a:ln>
                  <a:noFill/>
                </a:ln>
                <a:solidFill>
                  <a:srgbClr val="E73E97"/>
                </a:solidFill>
                <a:effectLst/>
                <a:uLnTx/>
                <a:uFillTx/>
                <a:latin typeface="Myriad Pro" panose="020B0503030403020204" pitchFamily="34" charset="0"/>
                <a:ea typeface="+mn-ea"/>
                <a:cs typeface="+mn-cs"/>
              </a:rPr>
              <a:t>Business cards</a:t>
            </a:r>
          </a:p>
        </p:txBody>
      </p:sp>
      <p:sp>
        <p:nvSpPr>
          <p:cNvPr id="21" name="TextBox 20">
            <a:extLst>
              <a:ext uri="{FF2B5EF4-FFF2-40B4-BE49-F238E27FC236}">
                <a16:creationId xmlns:a16="http://schemas.microsoft.com/office/drawing/2014/main" id="{9DD92703-9F10-CBE3-6BD1-CC1183670DE4}"/>
              </a:ext>
            </a:extLst>
          </p:cNvPr>
          <p:cNvSpPr txBox="1"/>
          <p:nvPr/>
        </p:nvSpPr>
        <p:spPr>
          <a:xfrm>
            <a:off x="7100343" y="1410013"/>
            <a:ext cx="1327687"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a:ln>
                  <a:noFill/>
                </a:ln>
                <a:solidFill>
                  <a:srgbClr val="AB4199"/>
                </a:solidFill>
                <a:effectLst/>
                <a:uLnTx/>
                <a:uFillTx/>
                <a:latin typeface="Myriad Pro" panose="020B0503030403020204" pitchFamily="34" charset="0"/>
                <a:ea typeface="+mn-ea"/>
                <a:cs typeface="+mn-cs"/>
              </a:rPr>
              <a:t>A5 leaflets</a:t>
            </a:r>
          </a:p>
        </p:txBody>
      </p:sp>
      <p:pic>
        <p:nvPicPr>
          <p:cNvPr id="1026" name="Picture 2" descr="X Logo - Free Vectors &amp; PSDs to Download">
            <a:extLst>
              <a:ext uri="{FF2B5EF4-FFF2-40B4-BE49-F238E27FC236}">
                <a16:creationId xmlns:a16="http://schemas.microsoft.com/office/drawing/2014/main" id="{9C6A718B-AD75-8A1F-4D19-CEB4811C0E41}"/>
              </a:ext>
            </a:extLst>
          </p:cNvPr>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393014" y="4859064"/>
            <a:ext cx="511926" cy="5119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ebsite icons for free download | Freepik">
            <a:extLst>
              <a:ext uri="{FF2B5EF4-FFF2-40B4-BE49-F238E27FC236}">
                <a16:creationId xmlns:a16="http://schemas.microsoft.com/office/drawing/2014/main" id="{F84AEAD7-03E3-F410-6544-F1F4C1BE33DF}"/>
              </a:ext>
            </a:extLst>
          </p:cNvPr>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444777" y="3174690"/>
            <a:ext cx="434284" cy="43428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mail - Free communications icons">
            <a:extLst>
              <a:ext uri="{FF2B5EF4-FFF2-40B4-BE49-F238E27FC236}">
                <a16:creationId xmlns:a16="http://schemas.microsoft.com/office/drawing/2014/main" id="{21627C76-7EB3-7192-778B-6D1D7F726433}"/>
              </a:ext>
            </a:extLst>
          </p:cNvPr>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437045" y="3740535"/>
            <a:ext cx="434282" cy="43428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nstagram Generic Glyph icon">
            <a:extLst>
              <a:ext uri="{FF2B5EF4-FFF2-40B4-BE49-F238E27FC236}">
                <a16:creationId xmlns:a16="http://schemas.microsoft.com/office/drawing/2014/main" id="{EF1CD694-5963-5FDF-68A6-73982FD8814F}"/>
              </a:ext>
            </a:extLst>
          </p:cNvPr>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416146" y="4287890"/>
            <a:ext cx="462915" cy="462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74327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hand holding a phone&#10;&#10;Description automatically generated">
            <a:extLst>
              <a:ext uri="{FF2B5EF4-FFF2-40B4-BE49-F238E27FC236}">
                <a16:creationId xmlns:a16="http://schemas.microsoft.com/office/drawing/2014/main" id="{6E7F9477-AE32-B95B-E419-F30B41C8CBF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261CA367-B461-5DAA-1423-A2BF84C6AAA0}"/>
              </a:ext>
            </a:extLst>
          </p:cNvPr>
          <p:cNvSpPr txBox="1"/>
          <p:nvPr/>
        </p:nvSpPr>
        <p:spPr>
          <a:xfrm>
            <a:off x="262750" y="720891"/>
            <a:ext cx="3474363" cy="120032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3600" b="1" i="0" u="none" strike="noStrike" kern="1200" cap="none" spc="0" normalizeH="0" baseline="0" noProof="0">
                <a:ln>
                  <a:noFill/>
                </a:ln>
                <a:solidFill>
                  <a:srgbClr val="E73E97"/>
                </a:solidFill>
                <a:effectLst/>
                <a:uLnTx/>
                <a:uFillTx/>
                <a:latin typeface="Myriad Pro" panose="020B0503030403020204" pitchFamily="34" charset="0"/>
                <a:ea typeface="+mn-ea"/>
                <a:cs typeface="+mn-cs"/>
              </a:rPr>
              <a:t>App Appearance</a:t>
            </a:r>
          </a:p>
        </p:txBody>
      </p:sp>
      <p:sp>
        <p:nvSpPr>
          <p:cNvPr id="7" name="TextBox 6">
            <a:extLst>
              <a:ext uri="{FF2B5EF4-FFF2-40B4-BE49-F238E27FC236}">
                <a16:creationId xmlns:a16="http://schemas.microsoft.com/office/drawing/2014/main" id="{55EB28A8-0869-2035-6C0B-6A4E91C2E69D}"/>
              </a:ext>
            </a:extLst>
          </p:cNvPr>
          <p:cNvSpPr txBox="1"/>
          <p:nvPr/>
        </p:nvSpPr>
        <p:spPr>
          <a:xfrm>
            <a:off x="262751" y="3094058"/>
            <a:ext cx="5352857" cy="255454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E73E97"/>
                </a:solidFill>
                <a:effectLst/>
                <a:uLnTx/>
                <a:uFillTx/>
                <a:latin typeface="Myriad Pro" panose="020B0503030403020204" pitchFamily="34" charset="0"/>
                <a:ea typeface="+mn-ea"/>
                <a:cs typeface="+mn-cs"/>
              </a:rPr>
              <a:t>Hollie Guard users have the option to change the style of their app icon or to mask the app completely for discreet use.</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a:ln>
                <a:noFill/>
              </a:ln>
              <a:solidFill>
                <a:srgbClr val="7030A0"/>
              </a:solidFill>
              <a:effectLst/>
              <a:uLnTx/>
              <a:uFillTx/>
              <a:latin typeface="Myriad Pro" panose="020B0503030403020204" pitchFamily="34" charset="0"/>
              <a:ea typeface="+mn-ea"/>
              <a:cs typeface="+mn-cs"/>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9F4693"/>
                </a:solidFill>
                <a:effectLst/>
                <a:uLnTx/>
                <a:uFillTx/>
                <a:latin typeface="Myriad Pro" panose="020B0503030403020204" pitchFamily="34" charset="0"/>
                <a:ea typeface="+mn-ea"/>
                <a:cs typeface="+mn-cs"/>
              </a:rPr>
              <a:t>For inconspicuous use, choose between the calculator or weather mask. This will update the app icon and if the app is opened, it will require the individual to disable the mask before opening Hollie Guard.</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a:ln>
                <a:noFill/>
              </a:ln>
              <a:solidFill>
                <a:srgbClr val="9F4693"/>
              </a:solidFill>
              <a:effectLst/>
              <a:uLnTx/>
              <a:uFillTx/>
              <a:latin typeface="Myriad Pro" panose="020B0503030403020204" pitchFamily="34" charset="0"/>
              <a:ea typeface="+mn-ea"/>
              <a:cs typeface="+mn-cs"/>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9F4693"/>
                </a:solidFill>
                <a:effectLst/>
                <a:uLnTx/>
                <a:uFillTx/>
                <a:latin typeface="Myriad Pro" panose="020B0503030403020204" pitchFamily="34" charset="0"/>
                <a:ea typeface="+mn-ea"/>
                <a:cs typeface="+mn-cs"/>
              </a:rPr>
              <a:t>Default options include variations of the logo </a:t>
            </a:r>
            <a:r>
              <a:rPr kumimoji="0" lang="en-US" sz="1600" b="0" i="0" u="none" strike="noStrike" kern="1200" cap="none" spc="0" normalizeH="0" baseline="0" noProof="0" err="1">
                <a:ln>
                  <a:noFill/>
                </a:ln>
                <a:solidFill>
                  <a:srgbClr val="9F4693"/>
                </a:solidFill>
                <a:effectLst/>
                <a:uLnTx/>
                <a:uFillTx/>
                <a:latin typeface="Myriad Pro" panose="020B0503030403020204" pitchFamily="34" charset="0"/>
                <a:ea typeface="+mn-ea"/>
                <a:cs typeface="+mn-cs"/>
              </a:rPr>
              <a:t>colour</a:t>
            </a:r>
            <a:r>
              <a:rPr kumimoji="0" lang="en-US" sz="1600" b="0" i="0" u="none" strike="noStrike" kern="1200" cap="none" spc="0" normalizeH="0" baseline="0" noProof="0">
                <a:ln>
                  <a:noFill/>
                </a:ln>
                <a:solidFill>
                  <a:srgbClr val="9F4693"/>
                </a:solidFill>
                <a:effectLst/>
                <a:uLnTx/>
                <a:uFillTx/>
                <a:latin typeface="Myriad Pro" panose="020B0503030403020204" pitchFamily="34" charset="0"/>
                <a:ea typeface="+mn-ea"/>
                <a:cs typeface="+mn-cs"/>
              </a:rPr>
              <a:t>.</a:t>
            </a:r>
          </a:p>
        </p:txBody>
      </p:sp>
    </p:spTree>
    <p:extLst>
      <p:ext uri="{BB962C8B-B14F-4D97-AF65-F5344CB8AC3E}">
        <p14:creationId xmlns:p14="http://schemas.microsoft.com/office/powerpoint/2010/main" val="4062653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and white room with a blue sky&#10;&#10;Description automatically generated">
            <a:extLst>
              <a:ext uri="{FF2B5EF4-FFF2-40B4-BE49-F238E27FC236}">
                <a16:creationId xmlns:a16="http://schemas.microsoft.com/office/drawing/2014/main" id="{CFD94837-94E2-BE3C-378D-1BAC4B9B535A}"/>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20" y="10"/>
            <a:ext cx="12191981" cy="6857990"/>
          </a:xfrm>
          <a:prstGeom prst="rect">
            <a:avLst/>
          </a:prstGeom>
        </p:spPr>
      </p:pic>
      <p:sp>
        <p:nvSpPr>
          <p:cNvPr id="7" name="Rectangle 6">
            <a:extLst>
              <a:ext uri="{FF2B5EF4-FFF2-40B4-BE49-F238E27FC236}">
                <a16:creationId xmlns:a16="http://schemas.microsoft.com/office/drawing/2014/main" id="{F0B23907-4F7F-94D8-2F89-3F768B3262A0}"/>
              </a:ext>
            </a:extLst>
          </p:cNvPr>
          <p:cNvSpPr/>
          <p:nvPr/>
        </p:nvSpPr>
        <p:spPr>
          <a:xfrm>
            <a:off x="1209368" y="651388"/>
            <a:ext cx="9773264" cy="555522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omfortaa"/>
                <a:ea typeface="+mn-ea"/>
                <a:cs typeface="+mn-cs"/>
              </a:rPr>
              <a:t>Aims:</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to understand what a lone worker is</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to understand the risks lone workers face</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to identify ways in which they can be supported</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to understand how Hollie Guard can help keep lone workers safe </a:t>
            </a:r>
            <a:endParaRPr kumimoji="0" lang="en-GB" sz="2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3" name="TextBox 2">
            <a:extLst>
              <a:ext uri="{FF2B5EF4-FFF2-40B4-BE49-F238E27FC236}">
                <a16:creationId xmlns:a16="http://schemas.microsoft.com/office/drawing/2014/main" id="{6F9355C3-A357-54AD-BF7B-383FFB7E3A21}"/>
              </a:ext>
            </a:extLst>
          </p:cNvPr>
          <p:cNvSpPr txBox="1"/>
          <p:nvPr/>
        </p:nvSpPr>
        <p:spPr>
          <a:xfrm>
            <a:off x="1563328" y="1258529"/>
            <a:ext cx="2467897" cy="4770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a:ln>
                  <a:noFill/>
                </a:ln>
                <a:solidFill>
                  <a:srgbClr val="528BD6">
                    <a:lumMod val="50000"/>
                  </a:srgbClr>
                </a:solidFill>
                <a:effectLst/>
                <a:uLnTx/>
                <a:uFillTx/>
                <a:latin typeface="Arial Narrow" panose="020B0606020202030204" pitchFamily="34" charset="0"/>
                <a:ea typeface="+mn-ea"/>
                <a:cs typeface="+mn-cs"/>
              </a:rPr>
              <a:t>Lone Working</a:t>
            </a:r>
          </a:p>
        </p:txBody>
      </p:sp>
    </p:spTree>
    <p:extLst>
      <p:ext uri="{BB962C8B-B14F-4D97-AF65-F5344CB8AC3E}">
        <p14:creationId xmlns:p14="http://schemas.microsoft.com/office/powerpoint/2010/main" val="33097476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79C4D5D-6D2E-FCD0-DBBC-D1D9686F9439}"/>
              </a:ext>
            </a:extLst>
          </p:cNvPr>
          <p:cNvSpPr txBox="1"/>
          <p:nvPr/>
        </p:nvSpPr>
        <p:spPr>
          <a:xfrm>
            <a:off x="262750" y="720891"/>
            <a:ext cx="3142601" cy="64633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3600" b="1" i="0" u="none" strike="noStrike" kern="1200" cap="none" spc="0" normalizeH="0" baseline="0" noProof="0">
                <a:ln>
                  <a:noFill/>
                </a:ln>
                <a:solidFill>
                  <a:srgbClr val="E73E97"/>
                </a:solidFill>
                <a:effectLst/>
                <a:uLnTx/>
                <a:uFillTx/>
                <a:latin typeface="Myriad Pro" panose="020B0503030403020204" pitchFamily="34" charset="0"/>
                <a:ea typeface="+mn-ea"/>
                <a:cs typeface="+mn-cs"/>
              </a:rPr>
              <a:t>App Icons</a:t>
            </a:r>
          </a:p>
        </p:txBody>
      </p:sp>
      <p:pic>
        <p:nvPicPr>
          <p:cNvPr id="2" name="Picture 1" descr="A hand holding a phone with a map on the screen&#10;&#10;Description automatically generated">
            <a:extLst>
              <a:ext uri="{FF2B5EF4-FFF2-40B4-BE49-F238E27FC236}">
                <a16:creationId xmlns:a16="http://schemas.microsoft.com/office/drawing/2014/main" id="{1FC71266-7AA7-8FE7-14B5-68775771998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3" name="Picture 2" descr="Licensing SAVI">
            <a:extLst>
              <a:ext uri="{FF2B5EF4-FFF2-40B4-BE49-F238E27FC236}">
                <a16:creationId xmlns:a16="http://schemas.microsoft.com/office/drawing/2014/main" id="{12217403-390F-3E54-FA7B-53DB93112CC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40866" y="1088570"/>
            <a:ext cx="1402897" cy="1393372"/>
          </a:xfrm>
          <a:prstGeom prst="rect">
            <a:avLst/>
          </a:prstGeom>
        </p:spPr>
      </p:pic>
      <p:sp>
        <p:nvSpPr>
          <p:cNvPr id="6" name="TextBox 5">
            <a:extLst>
              <a:ext uri="{FF2B5EF4-FFF2-40B4-BE49-F238E27FC236}">
                <a16:creationId xmlns:a16="http://schemas.microsoft.com/office/drawing/2014/main" id="{D86812FB-8DCD-B6E7-1520-4360B300519E}"/>
              </a:ext>
            </a:extLst>
          </p:cNvPr>
          <p:cNvSpPr txBox="1"/>
          <p:nvPr/>
        </p:nvSpPr>
        <p:spPr>
          <a:xfrm>
            <a:off x="262750" y="720891"/>
            <a:ext cx="3142601" cy="64633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3600" b="1" i="0" u="none" strike="noStrike" kern="1200" cap="none" spc="0" normalizeH="0" baseline="0" noProof="0">
                <a:ln>
                  <a:noFill/>
                </a:ln>
                <a:solidFill>
                  <a:srgbClr val="E73E97"/>
                </a:solidFill>
                <a:effectLst/>
                <a:uLnTx/>
                <a:uFillTx/>
                <a:latin typeface="Myriad Pro" panose="020B0503030403020204" pitchFamily="34" charset="0"/>
                <a:ea typeface="+mn-ea"/>
                <a:cs typeface="+mn-cs"/>
              </a:rPr>
              <a:t>App Icons</a:t>
            </a:r>
          </a:p>
        </p:txBody>
      </p:sp>
      <p:sp>
        <p:nvSpPr>
          <p:cNvPr id="8" name="TextBox 7">
            <a:extLst>
              <a:ext uri="{FF2B5EF4-FFF2-40B4-BE49-F238E27FC236}">
                <a16:creationId xmlns:a16="http://schemas.microsoft.com/office/drawing/2014/main" id="{D9DBFDEA-B2E2-A29C-E20F-2A64DD61D007}"/>
              </a:ext>
            </a:extLst>
          </p:cNvPr>
          <p:cNvSpPr txBox="1"/>
          <p:nvPr/>
        </p:nvSpPr>
        <p:spPr>
          <a:xfrm>
            <a:off x="262752" y="2843687"/>
            <a:ext cx="4887612" cy="2800767"/>
          </a:xfrm>
          <a:prstGeom prst="rect">
            <a:avLst/>
          </a:prstGeom>
          <a:noFill/>
        </p:spPr>
        <p:txBody>
          <a:bodyPr wrap="square" lIns="91440" tIns="45720" rIns="91440" bIns="45720" rtlCol="0" anchor="t">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E73E97"/>
                </a:solidFill>
                <a:effectLst/>
                <a:uLnTx/>
                <a:uFillTx/>
                <a:latin typeface="Myriad Pro"/>
                <a:ea typeface="+mn-ea"/>
                <a:cs typeface="+mn-cs"/>
              </a:rPr>
              <a:t>Through the Hollie Guard app, individuals can now locate premises that operate </a:t>
            </a:r>
            <a:r>
              <a:rPr kumimoji="0" lang="en-US" sz="1600" b="1" i="1" u="none" strike="noStrike" kern="1200" cap="none" spc="0" normalizeH="0" baseline="0" noProof="0" dirty="0">
                <a:ln>
                  <a:noFill/>
                </a:ln>
                <a:solidFill>
                  <a:srgbClr val="E73E97"/>
                </a:solidFill>
                <a:effectLst/>
                <a:uLnTx/>
                <a:uFillTx/>
                <a:latin typeface="Myriad Pro"/>
                <a:ea typeface="+mn-ea"/>
                <a:cs typeface="+mn-cs"/>
              </a:rPr>
              <a:t>Ask for Angela</a:t>
            </a:r>
            <a:r>
              <a:rPr kumimoji="0" lang="en-US" sz="1600" b="1" i="0" u="none" strike="noStrike" kern="1200" cap="none" spc="0" normalizeH="0" baseline="0" noProof="0" dirty="0">
                <a:ln>
                  <a:noFill/>
                </a:ln>
                <a:solidFill>
                  <a:srgbClr val="E73E97"/>
                </a:solidFill>
                <a:effectLst/>
                <a:uLnTx/>
                <a:uFillTx/>
                <a:latin typeface="Myriad Pro"/>
                <a:ea typeface="+mn-ea"/>
                <a:cs typeface="+mn-cs"/>
              </a:rPr>
              <a:t> and have the </a:t>
            </a:r>
            <a:r>
              <a:rPr kumimoji="0" lang="en-US" sz="1600" b="1" i="1" u="none" strike="noStrike" kern="1200" cap="none" spc="0" normalizeH="0" baseline="0" noProof="0" dirty="0">
                <a:ln>
                  <a:noFill/>
                </a:ln>
                <a:solidFill>
                  <a:srgbClr val="E73E97"/>
                </a:solidFill>
                <a:effectLst/>
                <a:uLnTx/>
                <a:uFillTx/>
                <a:latin typeface="Myriad Pro"/>
                <a:ea typeface="+mn-ea"/>
                <a:cs typeface="+mn-cs"/>
              </a:rPr>
              <a:t>Licensing SAVI</a:t>
            </a:r>
            <a:r>
              <a:rPr kumimoji="0" lang="en-US" sz="1600" b="1" i="0" u="none" strike="noStrike" kern="1200" cap="none" spc="0" normalizeH="0" baseline="0" noProof="0" dirty="0">
                <a:ln>
                  <a:noFill/>
                </a:ln>
                <a:solidFill>
                  <a:srgbClr val="E73E97"/>
                </a:solidFill>
                <a:effectLst/>
                <a:uLnTx/>
                <a:uFillTx/>
                <a:latin typeface="Myriad Pro"/>
                <a:ea typeface="+mn-ea"/>
                <a:cs typeface="+mn-cs"/>
              </a:rPr>
              <a:t> accreditation. </a:t>
            </a:r>
            <a:endParaRPr kumimoji="0" lang="en-US" sz="1600" b="1" i="0" u="none" strike="noStrike" kern="1200" cap="none" spc="0" normalizeH="0" baseline="0" noProof="0" dirty="0">
              <a:ln>
                <a:noFill/>
              </a:ln>
              <a:solidFill>
                <a:srgbClr val="E73E97"/>
              </a:solidFill>
              <a:effectLst/>
              <a:uLnTx/>
              <a:uFillTx/>
              <a:latin typeface="Myriad Pro" panose="020B0503030403020204" pitchFamily="34" charset="0"/>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E73E97"/>
              </a:solidFill>
              <a:effectLst/>
              <a:uLnTx/>
              <a:uFillTx/>
              <a:latin typeface="Myriad Pro"/>
              <a:ea typeface="+mn-ea"/>
              <a:cs typeface="+mn-cs"/>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9F4693"/>
                </a:solidFill>
                <a:effectLst/>
                <a:uLnTx/>
                <a:uFillTx/>
                <a:latin typeface="Myriad Pro" panose="020B0503030403020204" pitchFamily="34" charset="0"/>
                <a:ea typeface="+mn-ea"/>
                <a:cs typeface="+mn-cs"/>
              </a:rPr>
              <a:t>In premises that operate Ask for Angela, you can discreetly ask for help from a member of staff if you feel uncomfortable or are not safe.</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9F4693"/>
              </a:solidFill>
              <a:effectLst/>
              <a:uLnTx/>
              <a:uFillTx/>
              <a:latin typeface="Myriad Pro" panose="020B0503030403020204" pitchFamily="34" charset="0"/>
              <a:ea typeface="+mn-ea"/>
              <a:cs typeface="+mn-cs"/>
            </a:endParaRP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9F4693"/>
                </a:solidFill>
                <a:effectLst/>
                <a:uLnTx/>
                <a:uFillTx/>
                <a:latin typeface="Myriad Pro"/>
                <a:ea typeface="+mn-ea"/>
                <a:cs typeface="+mn-cs"/>
              </a:rPr>
              <a:t>Licensing SAVI is a police-backed security initiative for licensed premises to provide safer and more secure environments.</a:t>
            </a:r>
            <a:endParaRPr kumimoji="0" lang="en-US" sz="1600" b="0" i="0" u="none" strike="noStrike" kern="1200" cap="none" spc="0" normalizeH="0" baseline="0" noProof="0" dirty="0">
              <a:ln>
                <a:noFill/>
              </a:ln>
              <a:solidFill>
                <a:srgbClr val="9F4693"/>
              </a:solidFill>
              <a:effectLst/>
              <a:uLnTx/>
              <a:uFillTx/>
              <a:latin typeface="Myriad Pro" panose="020B0503030403020204" pitchFamily="34" charset="0"/>
              <a:ea typeface="+mn-ea"/>
              <a:cs typeface="+mn-cs"/>
            </a:endParaRPr>
          </a:p>
        </p:txBody>
      </p:sp>
      <p:pic>
        <p:nvPicPr>
          <p:cNvPr id="9" name="Picture 6" descr="Ask For Angela Campaign – Burnham Village">
            <a:extLst>
              <a:ext uri="{FF2B5EF4-FFF2-40B4-BE49-F238E27FC236}">
                <a16:creationId xmlns:a16="http://schemas.microsoft.com/office/drawing/2014/main" id="{0E92B96F-FCE3-2CE9-2161-6982909989C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941287" y="4125109"/>
            <a:ext cx="2062103" cy="2062103"/>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75068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and white room with a blue sky&#10;&#10;Description automatically generated">
            <a:extLst>
              <a:ext uri="{FF2B5EF4-FFF2-40B4-BE49-F238E27FC236}">
                <a16:creationId xmlns:a16="http://schemas.microsoft.com/office/drawing/2014/main" id="{CFD94837-94E2-BE3C-378D-1BAC4B9B535A}"/>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10"/>
            <a:ext cx="12191981" cy="6857990"/>
          </a:xfrm>
          <a:prstGeom prst="rect">
            <a:avLst/>
          </a:prstGeom>
        </p:spPr>
      </p:pic>
      <p:sp>
        <p:nvSpPr>
          <p:cNvPr id="2" name="Title 1">
            <a:extLst>
              <a:ext uri="{FF2B5EF4-FFF2-40B4-BE49-F238E27FC236}">
                <a16:creationId xmlns:a16="http://schemas.microsoft.com/office/drawing/2014/main" id="{90DDB364-45B6-A7F5-4677-95704BA6CFBD}"/>
              </a:ext>
            </a:extLst>
          </p:cNvPr>
          <p:cNvSpPr>
            <a:spLocks noGrp="1"/>
          </p:cNvSpPr>
          <p:nvPr>
            <p:ph type="ctrTitle"/>
          </p:nvPr>
        </p:nvSpPr>
        <p:spPr>
          <a:xfrm>
            <a:off x="5774453" y="733530"/>
            <a:ext cx="11657426" cy="3469194"/>
          </a:xfrm>
        </p:spPr>
        <p:txBody>
          <a:bodyPr anchor="b">
            <a:normAutofit/>
          </a:bodyPr>
          <a:lstStyle/>
          <a:p>
            <a:pPr algn="l">
              <a:lnSpc>
                <a:spcPct val="90000"/>
              </a:lnSpc>
            </a:pPr>
            <a:r>
              <a:rPr lang="en-GB" sz="8000" dirty="0">
                <a:latin typeface="Arial Narrow" panose="020B0606020202030204" pitchFamily="34" charset="0"/>
              </a:rPr>
              <a:t>      </a:t>
            </a:r>
            <a:r>
              <a:rPr lang="en-GB" sz="7000" dirty="0">
                <a:latin typeface="Arial Narrow" panose="020B0606020202030204" pitchFamily="34" charset="0"/>
              </a:rPr>
              <a:t>Thank you &amp; </a:t>
            </a:r>
            <a:br>
              <a:rPr lang="en-GB" sz="7000" dirty="0">
                <a:latin typeface="Arial Narrow" panose="020B0606020202030204" pitchFamily="34" charset="0"/>
              </a:rPr>
            </a:br>
            <a:r>
              <a:rPr lang="en-GB" sz="7000" dirty="0">
                <a:latin typeface="Arial Narrow" panose="020B0606020202030204" pitchFamily="34" charset="0"/>
              </a:rPr>
              <a:t>          Questions</a:t>
            </a:r>
          </a:p>
        </p:txBody>
      </p:sp>
    </p:spTree>
    <p:extLst>
      <p:ext uri="{BB962C8B-B14F-4D97-AF65-F5344CB8AC3E}">
        <p14:creationId xmlns:p14="http://schemas.microsoft.com/office/powerpoint/2010/main" val="652629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and white room with a blue sky&#10;&#10;Description automatically generated">
            <a:extLst>
              <a:ext uri="{FF2B5EF4-FFF2-40B4-BE49-F238E27FC236}">
                <a16:creationId xmlns:a16="http://schemas.microsoft.com/office/drawing/2014/main" id="{CFD94837-94E2-BE3C-378D-1BAC4B9B535A}"/>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0" y="10"/>
            <a:ext cx="12191981" cy="6857990"/>
          </a:xfrm>
          <a:prstGeom prst="rect">
            <a:avLst/>
          </a:prstGeom>
        </p:spPr>
      </p:pic>
      <p:sp>
        <p:nvSpPr>
          <p:cNvPr id="7" name="Rectangle 6">
            <a:extLst>
              <a:ext uri="{FF2B5EF4-FFF2-40B4-BE49-F238E27FC236}">
                <a16:creationId xmlns:a16="http://schemas.microsoft.com/office/drawing/2014/main" id="{F0B23907-4F7F-94D8-2F89-3F768B3262A0}"/>
              </a:ext>
            </a:extLst>
          </p:cNvPr>
          <p:cNvSpPr/>
          <p:nvPr/>
        </p:nvSpPr>
        <p:spPr>
          <a:xfrm>
            <a:off x="1268362" y="629266"/>
            <a:ext cx="9773264" cy="555522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202124"/>
                </a:solidFill>
                <a:effectLst/>
                <a:uLnTx/>
                <a:uFillTx/>
                <a:latin typeface="Arial Narrow" panose="020B0606020202030204" pitchFamily="34" charset="0"/>
                <a:ea typeface="+mn-ea"/>
                <a:cs typeface="+mn-cs"/>
              </a:rPr>
              <a:t>It is estimated that </a:t>
            </a:r>
            <a:r>
              <a:rPr kumimoji="0" lang="en-US" sz="2000" b="0" i="0" u="none" strike="noStrike" kern="1200" cap="none" spc="0" normalizeH="0" baseline="0" noProof="0" dirty="0">
                <a:ln>
                  <a:noFill/>
                </a:ln>
                <a:solidFill>
                  <a:srgbClr val="040C28"/>
                </a:solidFill>
                <a:effectLst/>
                <a:uLnTx/>
                <a:uFillTx/>
                <a:latin typeface="Arial Narrow" panose="020B0606020202030204" pitchFamily="34" charset="0"/>
                <a:ea typeface="+mn-ea"/>
                <a:cs typeface="+mn-cs"/>
              </a:rPr>
              <a:t>up to 8 million</a:t>
            </a:r>
            <a:r>
              <a:rPr kumimoji="0" lang="en-US" sz="2000" b="0" i="0" u="none" strike="noStrike" kern="1200" cap="none" spc="0" normalizeH="0" baseline="0" noProof="0" dirty="0">
                <a:ln>
                  <a:noFill/>
                </a:ln>
                <a:solidFill>
                  <a:srgbClr val="202124"/>
                </a:solidFill>
                <a:effectLst/>
                <a:uLnTx/>
                <a:uFillTx/>
                <a:latin typeface="Arial Narrow" panose="020B0606020202030204" pitchFamily="34" charset="0"/>
                <a:ea typeface="+mn-ea"/>
                <a:cs typeface="+mn-cs"/>
              </a:rPr>
              <a:t> people in the United Kingdom are lone workers. That's 22% of the 31.2m UK working population. The NHS alone employs up to 100,000 healthcare professionals (9% of its workforce) who work on their own every day.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202124"/>
              </a:solidFill>
              <a:effectLst/>
              <a:uLnTx/>
              <a:uFillTx/>
              <a:latin typeface="Arial Narrow" panose="020B060602020203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202124"/>
                </a:solidFill>
                <a:effectLst/>
                <a:uLnTx/>
                <a:uFillTx/>
                <a:latin typeface="Arial Narrow" panose="020B0606020202030204" pitchFamily="34" charset="0"/>
                <a:ea typeface="+mn-ea"/>
                <a:cs typeface="+mn-cs"/>
              </a:rPr>
              <a:t>During the pandemic an unprecedented number of workers became lone workers, and many have continued to work solely from home or in a hybrid situation. </a:t>
            </a:r>
          </a:p>
        </p:txBody>
      </p:sp>
      <p:sp>
        <p:nvSpPr>
          <p:cNvPr id="3" name="TextBox 2">
            <a:extLst>
              <a:ext uri="{FF2B5EF4-FFF2-40B4-BE49-F238E27FC236}">
                <a16:creationId xmlns:a16="http://schemas.microsoft.com/office/drawing/2014/main" id="{6F9355C3-A357-54AD-BF7B-383FFB7E3A21}"/>
              </a:ext>
            </a:extLst>
          </p:cNvPr>
          <p:cNvSpPr txBox="1"/>
          <p:nvPr/>
        </p:nvSpPr>
        <p:spPr>
          <a:xfrm>
            <a:off x="1563328" y="1258529"/>
            <a:ext cx="6073605" cy="4770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a:ln>
                  <a:noFill/>
                </a:ln>
                <a:solidFill>
                  <a:srgbClr val="528BD6">
                    <a:lumMod val="50000"/>
                  </a:srgbClr>
                </a:solidFill>
                <a:effectLst/>
                <a:uLnTx/>
                <a:uFillTx/>
                <a:latin typeface="Arial Narrow" panose="020B0606020202030204" pitchFamily="34" charset="0"/>
                <a:ea typeface="+mn-ea"/>
                <a:cs typeface="+mn-cs"/>
              </a:rPr>
              <a:t>Lone Working – What’s the issue</a:t>
            </a:r>
          </a:p>
        </p:txBody>
      </p:sp>
    </p:spTree>
    <p:extLst>
      <p:ext uri="{BB962C8B-B14F-4D97-AF65-F5344CB8AC3E}">
        <p14:creationId xmlns:p14="http://schemas.microsoft.com/office/powerpoint/2010/main" val="3633835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and white room with a blue sky&#10;&#10;Description automatically generated">
            <a:extLst>
              <a:ext uri="{FF2B5EF4-FFF2-40B4-BE49-F238E27FC236}">
                <a16:creationId xmlns:a16="http://schemas.microsoft.com/office/drawing/2014/main" id="{CFD94837-94E2-BE3C-378D-1BAC4B9B535A}"/>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0" y="10"/>
            <a:ext cx="12191981" cy="6857990"/>
          </a:xfrm>
          <a:prstGeom prst="rect">
            <a:avLst/>
          </a:prstGeom>
        </p:spPr>
      </p:pic>
      <p:sp>
        <p:nvSpPr>
          <p:cNvPr id="7" name="Rectangle 6">
            <a:extLst>
              <a:ext uri="{FF2B5EF4-FFF2-40B4-BE49-F238E27FC236}">
                <a16:creationId xmlns:a16="http://schemas.microsoft.com/office/drawing/2014/main" id="{F0B23907-4F7F-94D8-2F89-3F768B3262A0}"/>
              </a:ext>
            </a:extLst>
          </p:cNvPr>
          <p:cNvSpPr/>
          <p:nvPr/>
        </p:nvSpPr>
        <p:spPr>
          <a:xfrm>
            <a:off x="1563328" y="951000"/>
            <a:ext cx="9773264" cy="555522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While the Office for National Statistics doesn’t have a definition for “lone worker”, the Health and Safety Executive (HSE) defines lone workers as anyone who “works by themselves without close or direct supervision”.</a:t>
            </a:r>
            <a:br>
              <a:rPr kumimoji="0" lang="en-US" sz="20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br>
            <a:br>
              <a:rPr kumimoji="0" lang="en-US" sz="20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br>
            <a:r>
              <a:rPr kumimoji="0" lang="en-US" sz="20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For example:</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Someone working alone in retail, a petrol station or shop (e.g. betting shop)</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Someone working alone outside normal working hours such as cleaners </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Service workers such as your postman/postwoman</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Any situation in which someone works without a colleague nearby or when someone is working out of sight or earshot of another colleague (NHS Protect 2015)</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Arial Narrow" panose="020B060602020203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If you work from home one day a week, you’re a lone worker (one day a week.)</a:t>
            </a:r>
            <a:endParaRPr kumimoji="0" lang="en-GB" sz="2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3" name="TextBox 2">
            <a:extLst>
              <a:ext uri="{FF2B5EF4-FFF2-40B4-BE49-F238E27FC236}">
                <a16:creationId xmlns:a16="http://schemas.microsoft.com/office/drawing/2014/main" id="{6F9355C3-A357-54AD-BF7B-383FFB7E3A21}"/>
              </a:ext>
            </a:extLst>
          </p:cNvPr>
          <p:cNvSpPr txBox="1"/>
          <p:nvPr/>
        </p:nvSpPr>
        <p:spPr>
          <a:xfrm>
            <a:off x="1563328" y="1258529"/>
            <a:ext cx="3940005" cy="4770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a:ln>
                  <a:noFill/>
                </a:ln>
                <a:solidFill>
                  <a:srgbClr val="528BD6">
                    <a:lumMod val="50000"/>
                  </a:srgbClr>
                </a:solidFill>
                <a:effectLst/>
                <a:uLnTx/>
                <a:uFillTx/>
                <a:latin typeface="Arial Narrow" panose="020B0606020202030204" pitchFamily="34" charset="0"/>
                <a:ea typeface="+mn-ea"/>
                <a:cs typeface="+mn-cs"/>
              </a:rPr>
              <a:t>Who is a Lone worker</a:t>
            </a:r>
          </a:p>
        </p:txBody>
      </p:sp>
    </p:spTree>
    <p:extLst>
      <p:ext uri="{BB962C8B-B14F-4D97-AF65-F5344CB8AC3E}">
        <p14:creationId xmlns:p14="http://schemas.microsoft.com/office/powerpoint/2010/main" val="1709796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and white room with a blue sky&#10;&#10;Description automatically generated">
            <a:extLst>
              <a:ext uri="{FF2B5EF4-FFF2-40B4-BE49-F238E27FC236}">
                <a16:creationId xmlns:a16="http://schemas.microsoft.com/office/drawing/2014/main" id="{CFD94837-94E2-BE3C-378D-1BAC4B9B535A}"/>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0" y="10"/>
            <a:ext cx="12191981" cy="6857990"/>
          </a:xfrm>
          <a:prstGeom prst="rect">
            <a:avLst/>
          </a:prstGeom>
        </p:spPr>
      </p:pic>
      <p:sp>
        <p:nvSpPr>
          <p:cNvPr id="7" name="Rectangle 6">
            <a:extLst>
              <a:ext uri="{FF2B5EF4-FFF2-40B4-BE49-F238E27FC236}">
                <a16:creationId xmlns:a16="http://schemas.microsoft.com/office/drawing/2014/main" id="{F0B23907-4F7F-94D8-2F89-3F768B3262A0}"/>
              </a:ext>
            </a:extLst>
          </p:cNvPr>
          <p:cNvSpPr/>
          <p:nvPr/>
        </p:nvSpPr>
        <p:spPr>
          <a:xfrm>
            <a:off x="1268362" y="629266"/>
            <a:ext cx="9773264" cy="555522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C1C1C"/>
                </a:solidFill>
                <a:effectLst/>
                <a:uLnTx/>
                <a:uFillTx/>
                <a:latin typeface="Arial Narrow" panose="020B0606020202030204" pitchFamily="34" charset="0"/>
                <a:ea typeface="+mn-ea"/>
                <a:cs typeface="+mn-cs"/>
              </a:rPr>
              <a:t>The Health and Safety Executive (HSE) website highlights various risks without specifically quantifying them:</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1C1C1C"/>
              </a:solidFill>
              <a:effectLst/>
              <a:uLnTx/>
              <a:uFillTx/>
              <a:latin typeface="Arial Narrow" panose="020B0606020202030204" pitchFamily="34" charset="0"/>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C1C1C"/>
                </a:solidFill>
                <a:effectLst/>
                <a:uLnTx/>
                <a:uFillTx/>
                <a:latin typeface="Arial Narrow" panose="020B0606020202030204" pitchFamily="34" charset="0"/>
                <a:ea typeface="+mn-ea"/>
                <a:cs typeface="+mn-cs"/>
              </a:rPr>
              <a:t>Stress and mental health</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C1C1C"/>
                </a:solidFill>
                <a:effectLst/>
                <a:uLnTx/>
                <a:uFillTx/>
                <a:latin typeface="Arial Narrow" panose="020B0606020202030204" pitchFamily="34" charset="0"/>
                <a:ea typeface="+mn-ea"/>
                <a:cs typeface="+mn-cs"/>
              </a:rPr>
              <a:t>Accidents, particularly on the road</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C1C1C"/>
                </a:solidFill>
                <a:effectLst/>
                <a:uLnTx/>
                <a:uFillTx/>
                <a:latin typeface="Arial Narrow" panose="020B0606020202030204" pitchFamily="34" charset="0"/>
                <a:ea typeface="+mn-ea"/>
                <a:cs typeface="+mn-cs"/>
              </a:rPr>
              <a:t>Violence, abuse and harassment </a:t>
            </a:r>
          </a:p>
        </p:txBody>
      </p:sp>
      <p:sp>
        <p:nvSpPr>
          <p:cNvPr id="3" name="TextBox 2">
            <a:extLst>
              <a:ext uri="{FF2B5EF4-FFF2-40B4-BE49-F238E27FC236}">
                <a16:creationId xmlns:a16="http://schemas.microsoft.com/office/drawing/2014/main" id="{6F9355C3-A357-54AD-BF7B-383FFB7E3A21}"/>
              </a:ext>
            </a:extLst>
          </p:cNvPr>
          <p:cNvSpPr txBox="1"/>
          <p:nvPr/>
        </p:nvSpPr>
        <p:spPr>
          <a:xfrm>
            <a:off x="1563328" y="1258529"/>
            <a:ext cx="4024672" cy="4770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a:ln>
                  <a:noFill/>
                </a:ln>
                <a:solidFill>
                  <a:srgbClr val="528BD6">
                    <a:lumMod val="50000"/>
                  </a:srgbClr>
                </a:solidFill>
                <a:effectLst/>
                <a:uLnTx/>
                <a:uFillTx/>
                <a:latin typeface="Arial Narrow" panose="020B0606020202030204" pitchFamily="34" charset="0"/>
                <a:ea typeface="+mn-ea"/>
                <a:cs typeface="+mn-cs"/>
              </a:rPr>
              <a:t>Risk to Lone Workers</a:t>
            </a:r>
          </a:p>
        </p:txBody>
      </p:sp>
    </p:spTree>
    <p:extLst>
      <p:ext uri="{BB962C8B-B14F-4D97-AF65-F5344CB8AC3E}">
        <p14:creationId xmlns:p14="http://schemas.microsoft.com/office/powerpoint/2010/main" val="2734584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and white room with a blue sky&#10;&#10;Description automatically generated">
            <a:extLst>
              <a:ext uri="{FF2B5EF4-FFF2-40B4-BE49-F238E27FC236}">
                <a16:creationId xmlns:a16="http://schemas.microsoft.com/office/drawing/2014/main" id="{CFD94837-94E2-BE3C-378D-1BAC4B9B535A}"/>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20" y="10"/>
            <a:ext cx="12191981" cy="6857990"/>
          </a:xfrm>
          <a:prstGeom prst="rect">
            <a:avLst/>
          </a:prstGeom>
        </p:spPr>
      </p:pic>
      <p:sp>
        <p:nvSpPr>
          <p:cNvPr id="7" name="Rectangle 6">
            <a:extLst>
              <a:ext uri="{FF2B5EF4-FFF2-40B4-BE49-F238E27FC236}">
                <a16:creationId xmlns:a16="http://schemas.microsoft.com/office/drawing/2014/main" id="{F0B23907-4F7F-94D8-2F89-3F768B3262A0}"/>
              </a:ext>
            </a:extLst>
          </p:cNvPr>
          <p:cNvSpPr/>
          <p:nvPr/>
        </p:nvSpPr>
        <p:spPr>
          <a:xfrm>
            <a:off x="1268362" y="629266"/>
            <a:ext cx="9773264" cy="555522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D5156"/>
                </a:solidFill>
                <a:effectLst/>
                <a:uLnTx/>
                <a:uFillTx/>
                <a:latin typeface="Arial Narrow" panose="020B0606020202030204" pitchFamily="34" charset="0"/>
                <a:ea typeface="+mn-ea"/>
                <a:cs typeface="+mn-cs"/>
              </a:rPr>
              <a:t>There are </a:t>
            </a:r>
            <a:r>
              <a:rPr kumimoji="0" lang="en-US" sz="2000" b="0" i="0" u="none" strike="noStrike" kern="1200" cap="none" spc="0" normalizeH="0" baseline="0" noProof="0" dirty="0">
                <a:ln>
                  <a:noFill/>
                </a:ln>
                <a:solidFill>
                  <a:srgbClr val="040C28"/>
                </a:solidFill>
                <a:effectLst/>
                <a:uLnTx/>
                <a:uFillTx/>
                <a:latin typeface="Arial Narrow" panose="020B0606020202030204" pitchFamily="34" charset="0"/>
                <a:ea typeface="+mn-ea"/>
                <a:cs typeface="+mn-cs"/>
              </a:rPr>
              <a:t>between 123 and 205</a:t>
            </a:r>
            <a:r>
              <a:rPr kumimoji="0" lang="en-US" sz="2000" b="0" i="0" u="none" strike="noStrike" kern="1200" cap="none" spc="0" normalizeH="0" baseline="0" noProof="0" dirty="0">
                <a:ln>
                  <a:noFill/>
                </a:ln>
                <a:solidFill>
                  <a:srgbClr val="4D5156"/>
                </a:solidFill>
                <a:effectLst/>
                <a:uLnTx/>
                <a:uFillTx/>
                <a:latin typeface="Arial Narrow" panose="020B0606020202030204" pitchFamily="34" charset="0"/>
                <a:ea typeface="+mn-ea"/>
                <a:cs typeface="+mn-cs"/>
              </a:rPr>
              <a:t> assaults every day on lone workers.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D5156"/>
                </a:solidFill>
                <a:effectLst/>
                <a:uLnTx/>
                <a:uFillTx/>
                <a:latin typeface="Arial Narrow" panose="020B0606020202030204" pitchFamily="34" charset="0"/>
                <a:ea typeface="+mn-ea"/>
                <a:cs typeface="+mn-cs"/>
              </a:rPr>
              <a:t>That's between 44,850 and 74,750 attacks each year.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4D5156"/>
              </a:solidFill>
              <a:effectLst/>
              <a:uLnTx/>
              <a:uFillTx/>
              <a:latin typeface="Arial Narrow" panose="020B060602020203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D5156"/>
                </a:solidFill>
                <a:effectLst/>
                <a:uLnTx/>
                <a:uFillTx/>
                <a:latin typeface="Arial Narrow" panose="020B0606020202030204" pitchFamily="34" charset="0"/>
                <a:ea typeface="+mn-ea"/>
                <a:cs typeface="+mn-cs"/>
              </a:rPr>
              <a:t>Instances of verbal abuse vary between 159 and 266 daily.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4D5156"/>
              </a:solidFill>
              <a:effectLst/>
              <a:uLnTx/>
              <a:uFillTx/>
              <a:latin typeface="Arial Narrow" panose="020B060602020203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D5156"/>
                </a:solidFill>
                <a:effectLst/>
                <a:uLnTx/>
                <a:uFillTx/>
                <a:latin typeface="Arial Narrow" panose="020B0606020202030204" pitchFamily="34" charset="0"/>
                <a:ea typeface="+mn-ea"/>
                <a:cs typeface="+mn-cs"/>
              </a:rPr>
              <a:t>30% of domestic homicides take place in the workplace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4D5156"/>
              </a:solidFill>
              <a:effectLst/>
              <a:uLnTx/>
              <a:uFillTx/>
              <a:latin typeface="Arial Narrow" panose="020B060602020203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528BD6">
                    <a:lumMod val="50000"/>
                  </a:srgbClr>
                </a:solidFill>
                <a:effectLst/>
                <a:uLnTx/>
                <a:uFillTx/>
                <a:latin typeface="The Hand"/>
                <a:ea typeface="+mn-ea"/>
                <a:cs typeface="+mn-cs"/>
              </a:rPr>
              <a:t>https://www.urbanfitandfearless.com</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202124"/>
              </a:solidFill>
              <a:effectLst/>
              <a:uLnTx/>
              <a:uFillTx/>
              <a:latin typeface="Arial Narrow" panose="020B0606020202030204" pitchFamily="34" charset="0"/>
              <a:ea typeface="+mn-ea"/>
              <a:cs typeface="+mn-cs"/>
            </a:endParaRPr>
          </a:p>
        </p:txBody>
      </p:sp>
      <p:sp>
        <p:nvSpPr>
          <p:cNvPr id="3" name="TextBox 2">
            <a:extLst>
              <a:ext uri="{FF2B5EF4-FFF2-40B4-BE49-F238E27FC236}">
                <a16:creationId xmlns:a16="http://schemas.microsoft.com/office/drawing/2014/main" id="{6F9355C3-A357-54AD-BF7B-383FFB7E3A21}"/>
              </a:ext>
            </a:extLst>
          </p:cNvPr>
          <p:cNvSpPr txBox="1"/>
          <p:nvPr/>
        </p:nvSpPr>
        <p:spPr>
          <a:xfrm>
            <a:off x="1563328" y="1258529"/>
            <a:ext cx="2467897" cy="4770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a:ln>
                  <a:noFill/>
                </a:ln>
                <a:solidFill>
                  <a:srgbClr val="528BD6">
                    <a:lumMod val="50000"/>
                  </a:srgbClr>
                </a:solidFill>
                <a:effectLst/>
                <a:uLnTx/>
                <a:uFillTx/>
                <a:latin typeface="Arial Narrow" panose="020B0606020202030204" pitchFamily="34" charset="0"/>
                <a:ea typeface="+mn-ea"/>
                <a:cs typeface="+mn-cs"/>
              </a:rPr>
              <a:t>Statistics</a:t>
            </a:r>
          </a:p>
        </p:txBody>
      </p:sp>
    </p:spTree>
    <p:extLst>
      <p:ext uri="{BB962C8B-B14F-4D97-AF65-F5344CB8AC3E}">
        <p14:creationId xmlns:p14="http://schemas.microsoft.com/office/powerpoint/2010/main" val="12332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and white room with a blue sky&#10;&#10;Description automatically generated">
            <a:extLst>
              <a:ext uri="{FF2B5EF4-FFF2-40B4-BE49-F238E27FC236}">
                <a16:creationId xmlns:a16="http://schemas.microsoft.com/office/drawing/2014/main" id="{CFD94837-94E2-BE3C-378D-1BAC4B9B535A}"/>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0" y="10"/>
            <a:ext cx="12191981" cy="6857990"/>
          </a:xfrm>
          <a:prstGeom prst="rect">
            <a:avLst/>
          </a:prstGeom>
        </p:spPr>
      </p:pic>
      <p:sp>
        <p:nvSpPr>
          <p:cNvPr id="7" name="Rectangle 6">
            <a:extLst>
              <a:ext uri="{FF2B5EF4-FFF2-40B4-BE49-F238E27FC236}">
                <a16:creationId xmlns:a16="http://schemas.microsoft.com/office/drawing/2014/main" id="{F0B23907-4F7F-94D8-2F89-3F768B3262A0}"/>
              </a:ext>
            </a:extLst>
          </p:cNvPr>
          <p:cNvSpPr/>
          <p:nvPr/>
        </p:nvSpPr>
        <p:spPr>
          <a:xfrm>
            <a:off x="1563328" y="798599"/>
            <a:ext cx="9773264" cy="555522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While there are no specific laws that govern lone workers, several pieces of legislation relate to their general safety: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Health and Safety at Work Act 1974</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Management of Health and Safety at Work Regulations 1999</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Corporate Manslaughter Act 2007.</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1"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Failure to comply with legislation by protecting your employees can lead to large legal costs, fines, loss of reputation and even prosecution, imprisonment or folding of the business.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ACTION: Employers assess risk and take steps to control.</a:t>
            </a:r>
          </a:p>
        </p:txBody>
      </p:sp>
      <p:sp>
        <p:nvSpPr>
          <p:cNvPr id="3" name="TextBox 2">
            <a:extLst>
              <a:ext uri="{FF2B5EF4-FFF2-40B4-BE49-F238E27FC236}">
                <a16:creationId xmlns:a16="http://schemas.microsoft.com/office/drawing/2014/main" id="{6F9355C3-A357-54AD-BF7B-383FFB7E3A21}"/>
              </a:ext>
            </a:extLst>
          </p:cNvPr>
          <p:cNvSpPr txBox="1"/>
          <p:nvPr/>
        </p:nvSpPr>
        <p:spPr>
          <a:xfrm>
            <a:off x="1563328" y="1258529"/>
            <a:ext cx="4380272" cy="4770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a:ln>
                  <a:noFill/>
                </a:ln>
                <a:solidFill>
                  <a:srgbClr val="528BD6">
                    <a:lumMod val="50000"/>
                  </a:srgbClr>
                </a:solidFill>
                <a:effectLst/>
                <a:uLnTx/>
                <a:uFillTx/>
                <a:latin typeface="Arial Narrow" panose="020B0606020202030204" pitchFamily="34" charset="0"/>
                <a:ea typeface="+mn-ea"/>
                <a:cs typeface="+mn-cs"/>
              </a:rPr>
              <a:t>Responsibilities – Employers </a:t>
            </a:r>
          </a:p>
        </p:txBody>
      </p:sp>
    </p:spTree>
    <p:extLst>
      <p:ext uri="{BB962C8B-B14F-4D97-AF65-F5344CB8AC3E}">
        <p14:creationId xmlns:p14="http://schemas.microsoft.com/office/powerpoint/2010/main" val="1947764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and white room with a blue sky&#10;&#10;Description automatically generated">
            <a:extLst>
              <a:ext uri="{FF2B5EF4-FFF2-40B4-BE49-F238E27FC236}">
                <a16:creationId xmlns:a16="http://schemas.microsoft.com/office/drawing/2014/main" id="{CFD94837-94E2-BE3C-378D-1BAC4B9B535A}"/>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0" y="10"/>
            <a:ext cx="12191981" cy="6857990"/>
          </a:xfrm>
          <a:prstGeom prst="rect">
            <a:avLst/>
          </a:prstGeom>
        </p:spPr>
      </p:pic>
      <p:sp>
        <p:nvSpPr>
          <p:cNvPr id="7" name="Rectangle 6">
            <a:extLst>
              <a:ext uri="{FF2B5EF4-FFF2-40B4-BE49-F238E27FC236}">
                <a16:creationId xmlns:a16="http://schemas.microsoft.com/office/drawing/2014/main" id="{F0B23907-4F7F-94D8-2F89-3F768B3262A0}"/>
              </a:ext>
            </a:extLst>
          </p:cNvPr>
          <p:cNvSpPr/>
          <p:nvPr/>
        </p:nvSpPr>
        <p:spPr>
          <a:xfrm>
            <a:off x="1420762" y="651388"/>
            <a:ext cx="9773264" cy="555522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What you must do</a:t>
            </a:r>
          </a:p>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11111"/>
                </a:solidFill>
                <a:effectLst/>
                <a:uLnTx/>
                <a:uFillTx/>
                <a:latin typeface="Arial Narrow" panose="020B0606020202030204" pitchFamily="34" charset="0"/>
                <a:ea typeface="+mn-ea"/>
                <a:cs typeface="+mn-cs"/>
              </a:rPr>
              <a:t>Like any worker, you must take care of your own health and safety and that of others who may be harmed by your actions at work.</a:t>
            </a:r>
          </a:p>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11111"/>
                </a:solidFill>
                <a:effectLst/>
                <a:uLnTx/>
                <a:uFillTx/>
                <a:latin typeface="Arial Narrow" panose="020B0606020202030204" pitchFamily="34" charset="0"/>
                <a:ea typeface="+mn-ea"/>
                <a:cs typeface="+mn-cs"/>
              </a:rPr>
              <a:t>You must cooperate with your employers and other workers to help everyone meet their duties under the law.</a:t>
            </a:r>
            <a:endParaRPr kumimoji="0" lang="en-US" sz="2000" b="1" i="0" u="none" strike="noStrike" kern="1200" cap="none" spc="0" normalizeH="0" baseline="0" noProof="0">
              <a:ln>
                <a:noFill/>
              </a:ln>
              <a:solidFill>
                <a:srgbClr val="000000"/>
              </a:solidFill>
              <a:effectLst/>
              <a:uLnTx/>
              <a:uFillTx/>
              <a:latin typeface="Arial Narrow" panose="020B060602020203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How to raise any concerns</a:t>
            </a:r>
          </a:p>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11111"/>
                </a:solidFill>
                <a:effectLst/>
                <a:uLnTx/>
                <a:uFillTx/>
                <a:latin typeface="Arial Narrow" panose="020B0606020202030204" pitchFamily="34" charset="0"/>
                <a:ea typeface="+mn-ea"/>
                <a:cs typeface="+mn-cs"/>
              </a:rPr>
              <a:t>If you're concerned about health and safety risks to you as a lone worker, talk to:</a:t>
            </a:r>
          </a:p>
          <a:p>
            <a:pPr marL="0" marR="0" lvl="0" indent="0" algn="l" defTabSz="4572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111111"/>
                </a:solidFill>
                <a:effectLst/>
                <a:uLnTx/>
                <a:uFillTx/>
                <a:latin typeface="Arial Narrow" panose="020B0606020202030204" pitchFamily="34" charset="0"/>
                <a:ea typeface="+mn-ea"/>
                <a:cs typeface="+mn-cs"/>
              </a:rPr>
              <a:t> </a:t>
            </a:r>
            <a:r>
              <a:rPr kumimoji="0" lang="en-US" sz="20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your employer</a:t>
            </a:r>
          </a:p>
          <a:p>
            <a:pPr marL="0" marR="0" lvl="0" indent="0" algn="l" defTabSz="4572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 a manager or supervisor</a:t>
            </a:r>
          </a:p>
          <a:p>
            <a:pPr marL="0" marR="0" lvl="0" indent="0" algn="l" defTabSz="4572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 a health and safety representative</a:t>
            </a:r>
            <a:endParaRPr kumimoji="0" lang="en-US" sz="2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3" name="TextBox 2">
            <a:extLst>
              <a:ext uri="{FF2B5EF4-FFF2-40B4-BE49-F238E27FC236}">
                <a16:creationId xmlns:a16="http://schemas.microsoft.com/office/drawing/2014/main" id="{6F9355C3-A357-54AD-BF7B-383FFB7E3A21}"/>
              </a:ext>
            </a:extLst>
          </p:cNvPr>
          <p:cNvSpPr txBox="1"/>
          <p:nvPr/>
        </p:nvSpPr>
        <p:spPr>
          <a:xfrm>
            <a:off x="1563328" y="1258529"/>
            <a:ext cx="4532672" cy="4770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a:ln>
                  <a:noFill/>
                </a:ln>
                <a:solidFill>
                  <a:srgbClr val="528BD6">
                    <a:lumMod val="50000"/>
                  </a:srgbClr>
                </a:solidFill>
                <a:effectLst/>
                <a:uLnTx/>
                <a:uFillTx/>
                <a:latin typeface="Arial Narrow" panose="020B0606020202030204" pitchFamily="34" charset="0"/>
                <a:ea typeface="+mn-ea"/>
                <a:cs typeface="+mn-cs"/>
              </a:rPr>
              <a:t>Responsibilities - Employees</a:t>
            </a:r>
          </a:p>
        </p:txBody>
      </p:sp>
    </p:spTree>
    <p:extLst>
      <p:ext uri="{BB962C8B-B14F-4D97-AF65-F5344CB8AC3E}">
        <p14:creationId xmlns:p14="http://schemas.microsoft.com/office/powerpoint/2010/main" val="110011351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itchatVTI">
  <a:themeElements>
    <a:clrScheme name="bubbles">
      <a:dk1>
        <a:sysClr val="windowText" lastClr="000000"/>
      </a:dk1>
      <a:lt1>
        <a:sysClr val="window" lastClr="FFFFFF"/>
      </a:lt1>
      <a:dk2>
        <a:srgbClr val="071819"/>
      </a:dk2>
      <a:lt2>
        <a:srgbClr val="D5F2EB"/>
      </a:lt2>
      <a:accent1>
        <a:srgbClr val="38B698"/>
      </a:accent1>
      <a:accent2>
        <a:srgbClr val="528BD6"/>
      </a:accent2>
      <a:accent3>
        <a:srgbClr val="31A7C7"/>
      </a:accent3>
      <a:accent4>
        <a:srgbClr val="F15843"/>
      </a:accent4>
      <a:accent5>
        <a:srgbClr val="DE3A6D"/>
      </a:accent5>
      <a:accent6>
        <a:srgbClr val="7AAE3C"/>
      </a:accent6>
      <a:hlink>
        <a:srgbClr val="2F9880"/>
      </a:hlink>
      <a:folHlink>
        <a:srgbClr val="396CD1"/>
      </a:folHlink>
    </a:clrScheme>
    <a:fontScheme name="The Hand">
      <a:majorFont>
        <a:latin typeface="The Serif Hand"/>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itchatVTI" id="{08BB1610-1071-4750-BA6F-EA15E875FFCD}" vid="{D7BDF053-2181-45AE-9365-FFAA906CB43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11227</TotalTime>
  <Words>6288</Words>
  <Application>Microsoft Office PowerPoint</Application>
  <PresentationFormat>Widescreen</PresentationFormat>
  <Paragraphs>456</Paragraphs>
  <Slides>31</Slides>
  <Notes>23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31</vt:i4>
      </vt:variant>
    </vt:vector>
  </HeadingPairs>
  <TitlesOfParts>
    <vt:vector size="42" baseType="lpstr">
      <vt:lpstr>Aptos</vt:lpstr>
      <vt:lpstr>Arial</vt:lpstr>
      <vt:lpstr>Arial Narrow</vt:lpstr>
      <vt:lpstr>Calibri</vt:lpstr>
      <vt:lpstr>Comfortaa</vt:lpstr>
      <vt:lpstr>Myriad Pro</vt:lpstr>
      <vt:lpstr>Plus Jakarta Sans</vt:lpstr>
      <vt:lpstr>The Hand</vt:lpstr>
      <vt:lpstr>The Serif Hand</vt:lpstr>
      <vt:lpstr>1_Office Theme</vt:lpstr>
      <vt:lpstr>ChitchatVTI</vt:lpstr>
      <vt:lpstr>Lone Working Guidance for Property Managers </vt:lpstr>
      <vt:lpstr>Lone Working Guidance for Property Managers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Thank you &amp;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Wellbeing XXX</dc:title>
  <dc:creator>Shelley Jacobs</dc:creator>
  <cp:lastModifiedBy>Oscar Veldhoven</cp:lastModifiedBy>
  <cp:revision>16</cp:revision>
  <dcterms:created xsi:type="dcterms:W3CDTF">2024-09-17T13:28:19Z</dcterms:created>
  <dcterms:modified xsi:type="dcterms:W3CDTF">2024-10-28T11:46:06Z</dcterms:modified>
</cp:coreProperties>
</file>